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25199975" cy="35999738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381753" indent="159848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765385" indent="317814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147137" indent="477660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530770" indent="635627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707996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3249595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791194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4332793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3" userDrawn="1">
          <p15:clr>
            <a:srgbClr val="A4A3A4"/>
          </p15:clr>
        </p15:guide>
        <p15:guide id="2" orient="horz" pos="22086" userDrawn="1">
          <p15:clr>
            <a:srgbClr val="A4A3A4"/>
          </p15:clr>
        </p15:guide>
        <p15:guide id="3" orient="horz" pos="4244" userDrawn="1">
          <p15:clr>
            <a:srgbClr val="A4A3A4"/>
          </p15:clr>
        </p15:guide>
        <p15:guide id="4" orient="horz" pos="5798" userDrawn="1">
          <p15:clr>
            <a:srgbClr val="A4A3A4"/>
          </p15:clr>
        </p15:guide>
        <p15:guide id="5" pos="566" userDrawn="1">
          <p15:clr>
            <a:srgbClr val="A4A3A4"/>
          </p15:clr>
        </p15:guide>
        <p15:guide id="6" pos="15326" userDrawn="1">
          <p15:clr>
            <a:srgbClr val="A4A3A4"/>
          </p15:clr>
        </p15:guide>
        <p15:guide id="7" pos="3851" userDrawn="1">
          <p15:clr>
            <a:srgbClr val="A4A3A4"/>
          </p15:clr>
        </p15:guide>
        <p15:guide id="8" pos="4379" userDrawn="1">
          <p15:clr>
            <a:srgbClr val="A4A3A4"/>
          </p15:clr>
        </p15:guide>
        <p15:guide id="9" pos="7664" userDrawn="1">
          <p15:clr>
            <a:srgbClr val="A4A3A4"/>
          </p15:clr>
        </p15:guide>
        <p15:guide id="10" pos="8192" userDrawn="1">
          <p15:clr>
            <a:srgbClr val="A4A3A4"/>
          </p15:clr>
        </p15:guide>
        <p15:guide id="11" pos="11476" userDrawn="1">
          <p15:clr>
            <a:srgbClr val="A4A3A4"/>
          </p15:clr>
        </p15:guide>
        <p15:guide id="12" pos="12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4658"/>
  </p:normalViewPr>
  <p:slideViewPr>
    <p:cSldViewPr>
      <p:cViewPr>
        <p:scale>
          <a:sx n="60" d="100"/>
          <a:sy n="60" d="100"/>
        </p:scale>
        <p:origin x="1024" y="144"/>
      </p:cViewPr>
      <p:guideLst>
        <p:guide orient="horz" pos="3633"/>
        <p:guide orient="horz" pos="22086"/>
        <p:guide orient="horz" pos="4244"/>
        <p:guide orient="horz" pos="5798"/>
        <p:guide pos="566"/>
        <p:guide pos="15326"/>
        <p:guide pos="3851"/>
        <p:guide pos="4379"/>
        <p:guide pos="7664"/>
        <p:guide pos="8192"/>
        <p:guide pos="11476"/>
        <p:guide pos="12005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FC310D-24C6-F59D-1152-5052B8D5F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34445-733A-20E7-E2B9-6F6F45613F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CE857AE-DD6D-EE41-94EB-E6D23FCB9D32}" type="datetimeFigureOut">
              <a:rPr lang="en-GB"/>
              <a:pPr>
                <a:defRPr/>
              </a:pPr>
              <a:t>20/06/2025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1FCC5F-BF50-26CA-289F-75EB52F2A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5D2820E-DC5E-99F2-B016-B46D7706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2EC-7CBF-612F-0D79-C807D4C02E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AF1CF-25E4-C932-0E83-784F9C961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EFBEA4-B970-464C-BDC7-41A9B9CA4E01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1pPr>
    <a:lvl2pPr marL="541599" algn="l" rtl="0" fontAlgn="base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2pPr>
    <a:lvl3pPr marL="1083198" algn="l" rtl="0" fontAlgn="base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3pPr>
    <a:lvl4pPr marL="1624797" algn="l" rtl="0" fontAlgn="base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4pPr>
    <a:lvl5pPr marL="2166396" algn="l" rtl="0" fontAlgn="base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5pPr>
    <a:lvl6pPr marL="2707996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6pPr>
    <a:lvl7pPr marL="3249595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7pPr>
    <a:lvl8pPr marL="3791194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8pPr>
    <a:lvl9pPr marL="4332793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FBEA4-B970-464C-BDC7-41A9B9CA4E01}" type="slidenum">
              <a:rPr lang="en-GB" altLang="en-DK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20019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54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396" y="8399851"/>
            <a:ext cx="22679185" cy="237577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0445" y="1441806"/>
            <a:ext cx="5669136" cy="3071578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396" y="1441806"/>
            <a:ext cx="16883218" cy="307157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96" y="8399851"/>
            <a:ext cx="22679185" cy="2375774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03" y="23132963"/>
            <a:ext cx="21420110" cy="7150285"/>
          </a:xfrm>
          <a:prstGeom prst="rect">
            <a:avLst/>
          </a:prstGeom>
        </p:spPr>
        <p:txBody>
          <a:bodyPr vert="horz" anchor="t"/>
          <a:lstStyle>
            <a:lvl1pPr algn="l">
              <a:defRPr sz="3329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03" y="15257770"/>
            <a:ext cx="21420110" cy="787519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64"/>
            </a:lvl1pPr>
            <a:lvl2pPr marL="380508" indent="0">
              <a:buNone/>
              <a:defRPr sz="1498"/>
            </a:lvl2pPr>
            <a:lvl3pPr marL="761015" indent="0">
              <a:buNone/>
              <a:defRPr sz="1332"/>
            </a:lvl3pPr>
            <a:lvl4pPr marL="1141523" indent="0">
              <a:buNone/>
              <a:defRPr sz="1166"/>
            </a:lvl4pPr>
            <a:lvl5pPr marL="1522032" indent="0">
              <a:buNone/>
              <a:defRPr sz="1166"/>
            </a:lvl5pPr>
            <a:lvl6pPr marL="1902539" indent="0">
              <a:buNone/>
              <a:defRPr sz="1166"/>
            </a:lvl6pPr>
            <a:lvl7pPr marL="2283047" indent="0">
              <a:buNone/>
              <a:defRPr sz="1166"/>
            </a:lvl7pPr>
            <a:lvl8pPr marL="2663554" indent="0">
              <a:buNone/>
              <a:defRPr sz="1166"/>
            </a:lvl8pPr>
            <a:lvl9pPr marL="3044062" indent="0">
              <a:buNone/>
              <a:defRPr sz="1166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2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396" y="8399851"/>
            <a:ext cx="11276177" cy="23757744"/>
          </a:xfrm>
          <a:prstGeom prst="rect">
            <a:avLst/>
          </a:prstGeom>
        </p:spPr>
        <p:txBody>
          <a:bodyPr vert="horz"/>
          <a:lstStyle>
            <a:lvl1pPr>
              <a:defRPr sz="2330"/>
            </a:lvl1pPr>
            <a:lvl2pPr>
              <a:defRPr sz="1998"/>
            </a:lvl2pPr>
            <a:lvl3pPr>
              <a:defRPr sz="1664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63404" y="8399851"/>
            <a:ext cx="11276175" cy="23757744"/>
          </a:xfrm>
          <a:prstGeom prst="rect">
            <a:avLst/>
          </a:prstGeom>
        </p:spPr>
        <p:txBody>
          <a:bodyPr vert="horz"/>
          <a:lstStyle>
            <a:lvl1pPr>
              <a:defRPr sz="2330"/>
            </a:lvl1pPr>
            <a:lvl2pPr>
              <a:defRPr sz="1998"/>
            </a:lvl2pPr>
            <a:lvl3pPr>
              <a:defRPr sz="1664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396" y="8058089"/>
            <a:ext cx="11133491" cy="335887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998" b="1"/>
            </a:lvl1pPr>
            <a:lvl2pPr marL="380508" indent="0">
              <a:buNone/>
              <a:defRPr sz="1664" b="1"/>
            </a:lvl2pPr>
            <a:lvl3pPr marL="761015" indent="0">
              <a:buNone/>
              <a:defRPr sz="1498" b="1"/>
            </a:lvl3pPr>
            <a:lvl4pPr marL="1141523" indent="0">
              <a:buNone/>
              <a:defRPr sz="1332" b="1"/>
            </a:lvl4pPr>
            <a:lvl5pPr marL="1522032" indent="0">
              <a:buNone/>
              <a:defRPr sz="1332" b="1"/>
            </a:lvl5pPr>
            <a:lvl6pPr marL="1902539" indent="0">
              <a:buNone/>
              <a:defRPr sz="1332" b="1"/>
            </a:lvl6pPr>
            <a:lvl7pPr marL="2283047" indent="0">
              <a:buNone/>
              <a:defRPr sz="1332" b="1"/>
            </a:lvl7pPr>
            <a:lvl8pPr marL="2663554" indent="0">
              <a:buNone/>
              <a:defRPr sz="1332" b="1"/>
            </a:lvl8pPr>
            <a:lvl9pPr marL="3044062" indent="0">
              <a:buNone/>
              <a:defRPr sz="1332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396" y="11416961"/>
            <a:ext cx="11133491" cy="20740634"/>
          </a:xfrm>
          <a:prstGeom prst="rect">
            <a:avLst/>
          </a:prstGeom>
        </p:spPr>
        <p:txBody>
          <a:bodyPr vert="horz"/>
          <a:lstStyle>
            <a:lvl1pPr>
              <a:defRPr sz="1998"/>
            </a:lvl1pPr>
            <a:lvl2pPr>
              <a:defRPr sz="1664"/>
            </a:lvl2pPr>
            <a:lvl3pPr>
              <a:defRPr sz="1498"/>
            </a:lvl3pPr>
            <a:lvl4pPr>
              <a:defRPr sz="1332"/>
            </a:lvl4pPr>
            <a:lvl5pPr>
              <a:defRPr sz="1332"/>
            </a:lvl5pPr>
            <a:lvl6pPr>
              <a:defRPr sz="1332"/>
            </a:lvl6pPr>
            <a:lvl7pPr>
              <a:defRPr sz="1332"/>
            </a:lvl7pPr>
            <a:lvl8pPr>
              <a:defRPr sz="1332"/>
            </a:lvl8pPr>
            <a:lvl9pPr>
              <a:defRPr sz="1332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0806" y="8058089"/>
            <a:ext cx="11138774" cy="335887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998" b="1"/>
            </a:lvl1pPr>
            <a:lvl2pPr marL="380508" indent="0">
              <a:buNone/>
              <a:defRPr sz="1664" b="1"/>
            </a:lvl2pPr>
            <a:lvl3pPr marL="761015" indent="0">
              <a:buNone/>
              <a:defRPr sz="1498" b="1"/>
            </a:lvl3pPr>
            <a:lvl4pPr marL="1141523" indent="0">
              <a:buNone/>
              <a:defRPr sz="1332" b="1"/>
            </a:lvl4pPr>
            <a:lvl5pPr marL="1522032" indent="0">
              <a:buNone/>
              <a:defRPr sz="1332" b="1"/>
            </a:lvl5pPr>
            <a:lvl6pPr marL="1902539" indent="0">
              <a:buNone/>
              <a:defRPr sz="1332" b="1"/>
            </a:lvl6pPr>
            <a:lvl7pPr marL="2283047" indent="0">
              <a:buNone/>
              <a:defRPr sz="1332" b="1"/>
            </a:lvl7pPr>
            <a:lvl8pPr marL="2663554" indent="0">
              <a:buNone/>
              <a:defRPr sz="1332" b="1"/>
            </a:lvl8pPr>
            <a:lvl9pPr marL="3044062" indent="0">
              <a:buNone/>
              <a:defRPr sz="1332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0806" y="11416961"/>
            <a:ext cx="11138774" cy="20740634"/>
          </a:xfrm>
          <a:prstGeom prst="rect">
            <a:avLst/>
          </a:prstGeom>
        </p:spPr>
        <p:txBody>
          <a:bodyPr vert="horz"/>
          <a:lstStyle>
            <a:lvl1pPr>
              <a:defRPr sz="1998"/>
            </a:lvl1pPr>
            <a:lvl2pPr>
              <a:defRPr sz="1664"/>
            </a:lvl2pPr>
            <a:lvl3pPr>
              <a:defRPr sz="1498"/>
            </a:lvl3pPr>
            <a:lvl4pPr>
              <a:defRPr sz="1332"/>
            </a:lvl4pPr>
            <a:lvl5pPr>
              <a:defRPr sz="1332"/>
            </a:lvl5pPr>
            <a:lvl6pPr>
              <a:defRPr sz="1332"/>
            </a:lvl6pPr>
            <a:lvl7pPr>
              <a:defRPr sz="1332"/>
            </a:lvl7pPr>
            <a:lvl8pPr>
              <a:defRPr sz="1332"/>
            </a:lvl8pPr>
            <a:lvl9pPr>
              <a:defRPr sz="1332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0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33796"/>
            <a:ext cx="8290335" cy="6099637"/>
          </a:xfrm>
          <a:prstGeom prst="rect">
            <a:avLst/>
          </a:prstGeom>
        </p:spPr>
        <p:txBody>
          <a:bodyPr vert="horz" anchor="b"/>
          <a:lstStyle>
            <a:lvl1pPr algn="l">
              <a:defRPr sz="1664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1958" y="1433795"/>
            <a:ext cx="14087623" cy="30723800"/>
          </a:xfrm>
          <a:prstGeom prst="rect">
            <a:avLst/>
          </a:prstGeom>
        </p:spPr>
        <p:txBody>
          <a:bodyPr vert="horz"/>
          <a:lstStyle>
            <a:lvl1pPr>
              <a:defRPr sz="2663"/>
            </a:lvl1pPr>
            <a:lvl2pPr>
              <a:defRPr sz="2330"/>
            </a:lvl2pPr>
            <a:lvl3pPr>
              <a:defRPr sz="1998"/>
            </a:lvl3pPr>
            <a:lvl4pPr>
              <a:defRPr sz="1664"/>
            </a:lvl4pPr>
            <a:lvl5pPr>
              <a:defRPr sz="1664"/>
            </a:lvl5pPr>
            <a:lvl6pPr>
              <a:defRPr sz="1664"/>
            </a:lvl6pPr>
            <a:lvl7pPr>
              <a:defRPr sz="1664"/>
            </a:lvl7pPr>
            <a:lvl8pPr>
              <a:defRPr sz="1664"/>
            </a:lvl8pPr>
            <a:lvl9pPr>
              <a:defRPr sz="1664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396" y="7533433"/>
            <a:ext cx="8290335" cy="246241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66"/>
            </a:lvl1pPr>
            <a:lvl2pPr marL="380508" indent="0">
              <a:buNone/>
              <a:defRPr sz="998"/>
            </a:lvl2pPr>
            <a:lvl3pPr marL="761015" indent="0">
              <a:buNone/>
              <a:defRPr sz="832"/>
            </a:lvl3pPr>
            <a:lvl4pPr marL="1141523" indent="0">
              <a:buNone/>
              <a:defRPr sz="750"/>
            </a:lvl4pPr>
            <a:lvl5pPr marL="1522032" indent="0">
              <a:buNone/>
              <a:defRPr sz="750"/>
            </a:lvl5pPr>
            <a:lvl6pPr marL="1902539" indent="0">
              <a:buNone/>
              <a:defRPr sz="750"/>
            </a:lvl6pPr>
            <a:lvl7pPr marL="2283047" indent="0">
              <a:buNone/>
              <a:defRPr sz="750"/>
            </a:lvl7pPr>
            <a:lvl8pPr marL="2663554" indent="0">
              <a:buNone/>
              <a:defRPr sz="750"/>
            </a:lvl8pPr>
            <a:lvl9pPr marL="3044062" indent="0">
              <a:buNone/>
              <a:defRPr sz="75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47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52" y="25199550"/>
            <a:ext cx="15119457" cy="2975726"/>
          </a:xfrm>
          <a:prstGeom prst="rect">
            <a:avLst/>
          </a:prstGeom>
        </p:spPr>
        <p:txBody>
          <a:bodyPr vert="horz" anchor="b"/>
          <a:lstStyle>
            <a:lvl1pPr algn="l">
              <a:defRPr sz="1664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52" y="3216027"/>
            <a:ext cx="15119457" cy="21600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3"/>
            </a:lvl1pPr>
            <a:lvl2pPr marL="380508" indent="0">
              <a:buNone/>
              <a:defRPr sz="2330"/>
            </a:lvl2pPr>
            <a:lvl3pPr marL="761015" indent="0">
              <a:buNone/>
              <a:defRPr sz="1998"/>
            </a:lvl3pPr>
            <a:lvl4pPr marL="1141523" indent="0">
              <a:buNone/>
              <a:defRPr sz="1664"/>
            </a:lvl4pPr>
            <a:lvl5pPr marL="1522032" indent="0">
              <a:buNone/>
              <a:defRPr sz="1664"/>
            </a:lvl5pPr>
            <a:lvl6pPr marL="1902539" indent="0">
              <a:buNone/>
              <a:defRPr sz="1664"/>
            </a:lvl6pPr>
            <a:lvl7pPr marL="2283047" indent="0">
              <a:buNone/>
              <a:defRPr sz="1664"/>
            </a:lvl7pPr>
            <a:lvl8pPr marL="2663554" indent="0">
              <a:buNone/>
              <a:defRPr sz="1664"/>
            </a:lvl8pPr>
            <a:lvl9pPr marL="3044062" indent="0">
              <a:buNone/>
              <a:defRPr sz="166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52" y="28175275"/>
            <a:ext cx="15119457" cy="42239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66"/>
            </a:lvl1pPr>
            <a:lvl2pPr marL="380508" indent="0">
              <a:buNone/>
              <a:defRPr sz="998"/>
            </a:lvl2pPr>
            <a:lvl3pPr marL="761015" indent="0">
              <a:buNone/>
              <a:defRPr sz="832"/>
            </a:lvl3pPr>
            <a:lvl4pPr marL="1141523" indent="0">
              <a:buNone/>
              <a:defRPr sz="750"/>
            </a:lvl4pPr>
            <a:lvl5pPr marL="1522032" indent="0">
              <a:buNone/>
              <a:defRPr sz="750"/>
            </a:lvl5pPr>
            <a:lvl6pPr marL="1902539" indent="0">
              <a:buNone/>
              <a:defRPr sz="750"/>
            </a:lvl6pPr>
            <a:lvl7pPr marL="2283047" indent="0">
              <a:buNone/>
              <a:defRPr sz="750"/>
            </a:lvl7pPr>
            <a:lvl8pPr marL="2663554" indent="0">
              <a:buNone/>
              <a:defRPr sz="750"/>
            </a:lvl8pPr>
            <a:lvl9pPr marL="3044062" indent="0">
              <a:buNone/>
              <a:defRPr sz="75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8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>
            <a:extLst>
              <a:ext uri="{FF2B5EF4-FFF2-40B4-BE49-F238E27FC236}">
                <a16:creationId xmlns:a16="http://schemas.microsoft.com/office/drawing/2014/main" id="{843725E7-4959-FD42-B95B-6B1B4122B7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"/>
            <a:ext cx="25199975" cy="35999738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914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80508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6pPr>
      <a:lvl7pPr marL="761015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7pPr>
      <a:lvl8pPr marL="1141523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8pPr>
      <a:lvl9pPr marL="1522032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302125" indent="-1302125" algn="l" defTabSz="3476074" rtl="0" eaLnBrk="0" fontAlgn="base" hangingPunct="0">
        <a:spcBef>
          <a:spcPct val="20000"/>
        </a:spcBef>
        <a:spcAft>
          <a:spcPct val="0"/>
        </a:spcAft>
        <a:defRPr sz="3653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2823142" indent="-1086975" algn="l" defTabSz="3476074" rtl="0" eaLnBrk="0" fontAlgn="base" hangingPunct="0">
        <a:spcBef>
          <a:spcPct val="20000"/>
        </a:spcBef>
        <a:spcAft>
          <a:spcPct val="0"/>
        </a:spcAft>
        <a:defRPr sz="5657">
          <a:solidFill>
            <a:schemeClr val="tx1"/>
          </a:solidFill>
          <a:latin typeface="+mn-lt"/>
          <a:ea typeface="+mn-ea"/>
        </a:defRPr>
      </a:lvl2pPr>
      <a:lvl3pPr marL="4342287" indent="-866213" algn="l" defTabSz="3476074" rtl="0" eaLnBrk="0" fontAlgn="base" hangingPunct="0">
        <a:spcBef>
          <a:spcPct val="20000"/>
        </a:spcBef>
        <a:spcAft>
          <a:spcPct val="0"/>
        </a:spcAft>
        <a:defRPr sz="3653">
          <a:solidFill>
            <a:schemeClr val="tx1"/>
          </a:solidFill>
          <a:latin typeface="+mn-lt"/>
          <a:ea typeface="+mn-ea"/>
        </a:defRPr>
      </a:lvl3pPr>
      <a:lvl4pPr marL="6082195" indent="-868083" algn="l" defTabSz="3476074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7816490" indent="-871825" algn="l" defTabSz="3476074" rtl="0" eaLnBrk="0" fontAlgn="base" hangingPunct="0">
        <a:spcBef>
          <a:spcPct val="20000"/>
        </a:spcBef>
        <a:spcAft>
          <a:spcPct val="0"/>
        </a:spcAft>
        <a:defRPr sz="1886">
          <a:solidFill>
            <a:schemeClr val="tx1"/>
          </a:solidFill>
          <a:latin typeface="+mn-lt"/>
          <a:ea typeface="+mn-ea"/>
        </a:defRPr>
      </a:lvl5pPr>
      <a:lvl6pPr marL="8198093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6pPr>
      <a:lvl7pPr marL="8578601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7pPr>
      <a:lvl8pPr marL="8959109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8pPr>
      <a:lvl9pPr marL="9339616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1pPr>
      <a:lvl2pPr marL="380508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2pPr>
      <a:lvl3pPr marL="761015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41523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22032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902539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83047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554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3044062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2">
            <a:extLst>
              <a:ext uri="{FF2B5EF4-FFF2-40B4-BE49-F238E27FC236}">
                <a16:creationId xmlns:a16="http://schemas.microsoft.com/office/drawing/2014/main" id="{BF51F2B0-9523-31DC-533E-65B195B957C4}"/>
              </a:ext>
            </a:extLst>
          </p:cNvPr>
          <p:cNvGrpSpPr>
            <a:grpSpLocks/>
          </p:cNvGrpSpPr>
          <p:nvPr/>
        </p:nvGrpSpPr>
        <p:grpSpPr bwMode="auto">
          <a:xfrm>
            <a:off x="0" y="1112893"/>
            <a:ext cx="25188750" cy="2879195"/>
            <a:chOff x="0" y="808014"/>
            <a:chExt cx="21374100" cy="2443163"/>
          </a:xfrm>
        </p:grpSpPr>
        <p:sp>
          <p:nvSpPr>
            <p:cNvPr id="4" name="Rectangle 289">
              <a:extLst>
                <a:ext uri="{FF2B5EF4-FFF2-40B4-BE49-F238E27FC236}">
                  <a16:creationId xmlns:a16="http://schemas.microsoft.com/office/drawing/2014/main" id="{7F113D8B-D536-4347-AD11-AD45CB3EF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6552"/>
              <a:ext cx="21374100" cy="12700"/>
            </a:xfrm>
            <a:prstGeom prst="rect">
              <a:avLst/>
            </a:prstGeom>
            <a:solidFill>
              <a:srgbClr val="720012"/>
            </a:solidFill>
            <a:ln>
              <a:noFill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14"/>
            </a:p>
          </p:txBody>
        </p:sp>
        <p:grpSp>
          <p:nvGrpSpPr>
            <p:cNvPr id="3076" name="Group 205">
              <a:extLst>
                <a:ext uri="{FF2B5EF4-FFF2-40B4-BE49-F238E27FC236}">
                  <a16:creationId xmlns:a16="http://schemas.microsoft.com/office/drawing/2014/main" id="{7D54CE89-66CC-724B-FE9F-A375F550E8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8676" y="808014"/>
              <a:ext cx="1763258" cy="2443163"/>
              <a:chOff x="17591" y="647"/>
              <a:chExt cx="1569" cy="2174"/>
            </a:xfrm>
          </p:grpSpPr>
          <p:sp>
            <p:nvSpPr>
              <p:cNvPr id="3077" name="Oval 206">
                <a:extLst>
                  <a:ext uri="{FF2B5EF4-FFF2-40B4-BE49-F238E27FC236}">
                    <a16:creationId xmlns:a16="http://schemas.microsoft.com/office/drawing/2014/main" id="{3EB53D5F-1460-6302-B951-5BA0EFC6B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5" y="647"/>
                <a:ext cx="1165" cy="116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78" name="Oval 207">
                <a:extLst>
                  <a:ext uri="{FF2B5EF4-FFF2-40B4-BE49-F238E27FC236}">
                    <a16:creationId xmlns:a16="http://schemas.microsoft.com/office/drawing/2014/main" id="{D386D732-D686-F4AA-331A-9F5352214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1" y="1805"/>
                <a:ext cx="554" cy="554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79" name="Oval 208">
                <a:extLst>
                  <a:ext uri="{FF2B5EF4-FFF2-40B4-BE49-F238E27FC236}">
                    <a16:creationId xmlns:a16="http://schemas.microsoft.com/office/drawing/2014/main" id="{D6DBBB31-0323-1B88-9955-C3146E892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3" y="2533"/>
                <a:ext cx="291" cy="28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0" name="Rectangle 209">
                <a:extLst>
                  <a:ext uri="{FF2B5EF4-FFF2-40B4-BE49-F238E27FC236}">
                    <a16:creationId xmlns:a16="http://schemas.microsoft.com/office/drawing/2014/main" id="{454B51CE-184C-0022-53F3-ADF1DA181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" y="10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1" name="Rectangle 210">
                <a:extLst>
                  <a:ext uri="{FF2B5EF4-FFF2-40B4-BE49-F238E27FC236}">
                    <a16:creationId xmlns:a16="http://schemas.microsoft.com/office/drawing/2014/main" id="{B18CCD6B-FA97-4DB5-C87D-7566F3F4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" y="1690"/>
                <a:ext cx="1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2" name="Rectangle 211">
                <a:extLst>
                  <a:ext uri="{FF2B5EF4-FFF2-40B4-BE49-F238E27FC236}">
                    <a16:creationId xmlns:a16="http://schemas.microsoft.com/office/drawing/2014/main" id="{35C5ECCD-4DD1-0505-180F-4E71B0079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5" y="93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3" name="Rectangle 212">
                <a:extLst>
                  <a:ext uri="{FF2B5EF4-FFF2-40B4-BE49-F238E27FC236}">
                    <a16:creationId xmlns:a16="http://schemas.microsoft.com/office/drawing/2014/main" id="{B6789F74-821F-B728-D320-1FBDAA061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4" name="Rectangle 213">
                <a:extLst>
                  <a:ext uri="{FF2B5EF4-FFF2-40B4-BE49-F238E27FC236}">
                    <a16:creationId xmlns:a16="http://schemas.microsoft.com/office/drawing/2014/main" id="{4135642E-3EED-3B50-DC1C-D88D7D728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3085" name="Freeform 214">
                <a:extLst>
                  <a:ext uri="{FF2B5EF4-FFF2-40B4-BE49-F238E27FC236}">
                    <a16:creationId xmlns:a16="http://schemas.microsoft.com/office/drawing/2014/main" id="{ED84CF9A-2600-B6D1-778B-E754BA53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0" y="1180"/>
                <a:ext cx="48" cy="42"/>
              </a:xfrm>
              <a:custGeom>
                <a:avLst/>
                <a:gdLst>
                  <a:gd name="T0" fmla="*/ 162 w 16"/>
                  <a:gd name="T1" fmla="*/ 729 h 14"/>
                  <a:gd name="T2" fmla="*/ 162 w 16"/>
                  <a:gd name="T3" fmla="*/ 648 h 14"/>
                  <a:gd name="T4" fmla="*/ 324 w 16"/>
                  <a:gd name="T5" fmla="*/ 486 h 14"/>
                  <a:gd name="T6" fmla="*/ 567 w 16"/>
                  <a:gd name="T7" fmla="*/ 486 h 14"/>
                  <a:gd name="T8" fmla="*/ 567 w 16"/>
                  <a:gd name="T9" fmla="*/ 810 h 14"/>
                  <a:gd name="T10" fmla="*/ 729 w 16"/>
                  <a:gd name="T11" fmla="*/ 810 h 14"/>
                  <a:gd name="T12" fmla="*/ 729 w 16"/>
                  <a:gd name="T13" fmla="*/ 486 h 14"/>
                  <a:gd name="T14" fmla="*/ 1134 w 16"/>
                  <a:gd name="T15" fmla="*/ 405 h 14"/>
                  <a:gd name="T16" fmla="*/ 1134 w 16"/>
                  <a:gd name="T17" fmla="*/ 486 h 14"/>
                  <a:gd name="T18" fmla="*/ 1215 w 16"/>
                  <a:gd name="T19" fmla="*/ 810 h 14"/>
                  <a:gd name="T20" fmla="*/ 891 w 16"/>
                  <a:gd name="T21" fmla="*/ 1053 h 14"/>
                  <a:gd name="T22" fmla="*/ 891 w 16"/>
                  <a:gd name="T23" fmla="*/ 1134 h 14"/>
                  <a:gd name="T24" fmla="*/ 1296 w 16"/>
                  <a:gd name="T25" fmla="*/ 1134 h 14"/>
                  <a:gd name="T26" fmla="*/ 1215 w 16"/>
                  <a:gd name="T27" fmla="*/ 0 h 14"/>
                  <a:gd name="T28" fmla="*/ 1134 w 16"/>
                  <a:gd name="T29" fmla="*/ 0 h 14"/>
                  <a:gd name="T30" fmla="*/ 1134 w 16"/>
                  <a:gd name="T31" fmla="*/ 0 h 14"/>
                  <a:gd name="T32" fmla="*/ 891 w 16"/>
                  <a:gd name="T33" fmla="*/ 162 h 14"/>
                  <a:gd name="T34" fmla="*/ 324 w 16"/>
                  <a:gd name="T35" fmla="*/ 243 h 14"/>
                  <a:gd name="T36" fmla="*/ 81 w 16"/>
                  <a:gd name="T37" fmla="*/ 162 h 14"/>
                  <a:gd name="T38" fmla="*/ 81 w 16"/>
                  <a:gd name="T39" fmla="*/ 81 h 14"/>
                  <a:gd name="T40" fmla="*/ 0 w 16"/>
                  <a:gd name="T41" fmla="*/ 81 h 14"/>
                  <a:gd name="T42" fmla="*/ 0 w 16"/>
                  <a:gd name="T43" fmla="*/ 729 h 14"/>
                  <a:gd name="T44" fmla="*/ 162 w 16"/>
                  <a:gd name="T45" fmla="*/ 729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2" y="9"/>
                    </a:moveTo>
                    <a:cubicBezTo>
                      <a:pt x="2" y="9"/>
                      <a:pt x="2" y="9"/>
                      <a:pt x="2" y="8"/>
                    </a:cubicBezTo>
                    <a:cubicBezTo>
                      <a:pt x="2" y="7"/>
                      <a:pt x="2" y="6"/>
                      <a:pt x="4" y="6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3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2"/>
                      <a:pt x="12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5" y="14"/>
                      <a:pt x="16" y="14"/>
                    </a:cubicBezTo>
                    <a:cubicBezTo>
                      <a:pt x="16" y="8"/>
                      <a:pt x="16" y="5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2"/>
                      <a:pt x="13" y="2"/>
                      <a:pt x="11" y="2"/>
                    </a:cubicBezTo>
                    <a:cubicBezTo>
                      <a:pt x="10" y="3"/>
                      <a:pt x="7" y="3"/>
                      <a:pt x="4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86" name="Freeform 215">
                <a:extLst>
                  <a:ext uri="{FF2B5EF4-FFF2-40B4-BE49-F238E27FC236}">
                    <a16:creationId xmlns:a16="http://schemas.microsoft.com/office/drawing/2014/main" id="{D48CF905-E686-2A0F-1D3D-51C08BE7D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9" y="1482"/>
                <a:ext cx="60" cy="51"/>
              </a:xfrm>
              <a:custGeom>
                <a:avLst/>
                <a:gdLst>
                  <a:gd name="T0" fmla="*/ 1134 w 20"/>
                  <a:gd name="T1" fmla="*/ 81 h 17"/>
                  <a:gd name="T2" fmla="*/ 1134 w 20"/>
                  <a:gd name="T3" fmla="*/ 81 h 17"/>
                  <a:gd name="T4" fmla="*/ 1134 w 20"/>
                  <a:gd name="T5" fmla="*/ 405 h 17"/>
                  <a:gd name="T6" fmla="*/ 972 w 20"/>
                  <a:gd name="T7" fmla="*/ 567 h 17"/>
                  <a:gd name="T8" fmla="*/ 729 w 20"/>
                  <a:gd name="T9" fmla="*/ 324 h 17"/>
                  <a:gd name="T10" fmla="*/ 567 w 20"/>
                  <a:gd name="T11" fmla="*/ 405 h 17"/>
                  <a:gd name="T12" fmla="*/ 810 w 20"/>
                  <a:gd name="T13" fmla="*/ 648 h 17"/>
                  <a:gd name="T14" fmla="*/ 567 w 20"/>
                  <a:gd name="T15" fmla="*/ 891 h 17"/>
                  <a:gd name="T16" fmla="*/ 486 w 20"/>
                  <a:gd name="T17" fmla="*/ 891 h 17"/>
                  <a:gd name="T18" fmla="*/ 324 w 20"/>
                  <a:gd name="T19" fmla="*/ 729 h 17"/>
                  <a:gd name="T20" fmla="*/ 324 w 20"/>
                  <a:gd name="T21" fmla="*/ 324 h 17"/>
                  <a:gd name="T22" fmla="*/ 243 w 20"/>
                  <a:gd name="T23" fmla="*/ 243 h 17"/>
                  <a:gd name="T24" fmla="*/ 0 w 20"/>
                  <a:gd name="T25" fmla="*/ 567 h 17"/>
                  <a:gd name="T26" fmla="*/ 729 w 20"/>
                  <a:gd name="T27" fmla="*/ 1377 h 17"/>
                  <a:gd name="T28" fmla="*/ 810 w 20"/>
                  <a:gd name="T29" fmla="*/ 1296 h 17"/>
                  <a:gd name="T30" fmla="*/ 810 w 20"/>
                  <a:gd name="T31" fmla="*/ 1215 h 17"/>
                  <a:gd name="T32" fmla="*/ 891 w 20"/>
                  <a:gd name="T33" fmla="*/ 972 h 17"/>
                  <a:gd name="T34" fmla="*/ 1215 w 20"/>
                  <a:gd name="T35" fmla="*/ 567 h 17"/>
                  <a:gd name="T36" fmla="*/ 1539 w 20"/>
                  <a:gd name="T37" fmla="*/ 486 h 17"/>
                  <a:gd name="T38" fmla="*/ 1620 w 20"/>
                  <a:gd name="T39" fmla="*/ 567 h 17"/>
                  <a:gd name="T40" fmla="*/ 1620 w 20"/>
                  <a:gd name="T41" fmla="*/ 486 h 17"/>
                  <a:gd name="T42" fmla="*/ 1215 w 20"/>
                  <a:gd name="T43" fmla="*/ 0 h 17"/>
                  <a:gd name="T44" fmla="*/ 1134 w 20"/>
                  <a:gd name="T45" fmla="*/ 8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3"/>
                      <a:pt x="14" y="5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1" y="7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8" y="5"/>
                      <a:pt x="10" y="8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5" y="11"/>
                      <a:pt x="4" y="10"/>
                      <a:pt x="4" y="9"/>
                    </a:cubicBezTo>
                    <a:cubicBezTo>
                      <a:pt x="2" y="7"/>
                      <a:pt x="4" y="5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4" y="11"/>
                      <a:pt x="6" y="13"/>
                      <a:pt x="9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2" y="11"/>
                      <a:pt x="14" y="9"/>
                      <a:pt x="15" y="7"/>
                    </a:cubicBezTo>
                    <a:cubicBezTo>
                      <a:pt x="18" y="5"/>
                      <a:pt x="18" y="5"/>
                      <a:pt x="19" y="6"/>
                    </a:cubicBezTo>
                    <a:cubicBezTo>
                      <a:pt x="19" y="6"/>
                      <a:pt x="19" y="6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4"/>
                      <a:pt x="17" y="2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87" name="Freeform 216">
                <a:extLst>
                  <a:ext uri="{FF2B5EF4-FFF2-40B4-BE49-F238E27FC236}">
                    <a16:creationId xmlns:a16="http://schemas.microsoft.com/office/drawing/2014/main" id="{A9B57D65-8A47-1457-143C-B5E4D978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1240"/>
                <a:ext cx="51" cy="57"/>
              </a:xfrm>
              <a:custGeom>
                <a:avLst/>
                <a:gdLst>
                  <a:gd name="T0" fmla="*/ 324 w 17"/>
                  <a:gd name="T1" fmla="*/ 729 h 19"/>
                  <a:gd name="T2" fmla="*/ 1134 w 17"/>
                  <a:gd name="T3" fmla="*/ 486 h 19"/>
                  <a:gd name="T4" fmla="*/ 1296 w 17"/>
                  <a:gd name="T5" fmla="*/ 567 h 19"/>
                  <a:gd name="T6" fmla="*/ 1296 w 17"/>
                  <a:gd name="T7" fmla="*/ 648 h 19"/>
                  <a:gd name="T8" fmla="*/ 1377 w 17"/>
                  <a:gd name="T9" fmla="*/ 648 h 19"/>
                  <a:gd name="T10" fmla="*/ 1377 w 17"/>
                  <a:gd name="T11" fmla="*/ 0 h 19"/>
                  <a:gd name="T12" fmla="*/ 1296 w 17"/>
                  <a:gd name="T13" fmla="*/ 0 h 19"/>
                  <a:gd name="T14" fmla="*/ 1296 w 17"/>
                  <a:gd name="T15" fmla="*/ 81 h 19"/>
                  <a:gd name="T16" fmla="*/ 1053 w 17"/>
                  <a:gd name="T17" fmla="*/ 243 h 19"/>
                  <a:gd name="T18" fmla="*/ 81 w 17"/>
                  <a:gd name="T19" fmla="*/ 486 h 19"/>
                  <a:gd name="T20" fmla="*/ 0 w 17"/>
                  <a:gd name="T21" fmla="*/ 486 h 19"/>
                  <a:gd name="T22" fmla="*/ 81 w 17"/>
                  <a:gd name="T23" fmla="*/ 729 h 19"/>
                  <a:gd name="T24" fmla="*/ 972 w 17"/>
                  <a:gd name="T25" fmla="*/ 1215 h 19"/>
                  <a:gd name="T26" fmla="*/ 1134 w 17"/>
                  <a:gd name="T27" fmla="*/ 1458 h 19"/>
                  <a:gd name="T28" fmla="*/ 1134 w 17"/>
                  <a:gd name="T29" fmla="*/ 1458 h 19"/>
                  <a:gd name="T30" fmla="*/ 1296 w 17"/>
                  <a:gd name="T31" fmla="*/ 1539 h 19"/>
                  <a:gd name="T32" fmla="*/ 1296 w 17"/>
                  <a:gd name="T33" fmla="*/ 972 h 19"/>
                  <a:gd name="T34" fmla="*/ 1215 w 17"/>
                  <a:gd name="T35" fmla="*/ 972 h 19"/>
                  <a:gd name="T36" fmla="*/ 1215 w 17"/>
                  <a:gd name="T37" fmla="*/ 1053 h 19"/>
                  <a:gd name="T38" fmla="*/ 1053 w 17"/>
                  <a:gd name="T39" fmla="*/ 1053 h 19"/>
                  <a:gd name="T40" fmla="*/ 324 w 17"/>
                  <a:gd name="T41" fmla="*/ 72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4" y="9"/>
                    </a:moveTo>
                    <a:cubicBezTo>
                      <a:pt x="9" y="7"/>
                      <a:pt x="9" y="7"/>
                      <a:pt x="14" y="6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3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5" y="3"/>
                      <a:pt x="13" y="3"/>
                    </a:cubicBezTo>
                    <a:cubicBezTo>
                      <a:pt x="12" y="3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5" y="11"/>
                      <a:pt x="10" y="14"/>
                      <a:pt x="12" y="15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7"/>
                      <a:pt x="16" y="14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3" y="13"/>
                    </a:cubicBezTo>
                    <a:cubicBezTo>
                      <a:pt x="10" y="12"/>
                      <a:pt x="7" y="10"/>
                      <a:pt x="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88" name="Freeform 217">
                <a:extLst>
                  <a:ext uri="{FF2B5EF4-FFF2-40B4-BE49-F238E27FC236}">
                    <a16:creationId xmlns:a16="http://schemas.microsoft.com/office/drawing/2014/main" id="{82C13369-A63E-1323-5048-C7C47FE5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4" y="961"/>
                <a:ext cx="53" cy="48"/>
              </a:xfrm>
              <a:custGeom>
                <a:avLst/>
                <a:gdLst>
                  <a:gd name="T0" fmla="*/ 0 w 18"/>
                  <a:gd name="T1" fmla="*/ 810 h 16"/>
                  <a:gd name="T2" fmla="*/ 80 w 18"/>
                  <a:gd name="T3" fmla="*/ 729 h 16"/>
                  <a:gd name="T4" fmla="*/ 156 w 18"/>
                  <a:gd name="T5" fmla="*/ 729 h 16"/>
                  <a:gd name="T6" fmla="*/ 459 w 18"/>
                  <a:gd name="T7" fmla="*/ 729 h 16"/>
                  <a:gd name="T8" fmla="*/ 816 w 18"/>
                  <a:gd name="T9" fmla="*/ 405 h 16"/>
                  <a:gd name="T10" fmla="*/ 892 w 18"/>
                  <a:gd name="T11" fmla="*/ 81 h 16"/>
                  <a:gd name="T12" fmla="*/ 892 w 18"/>
                  <a:gd name="T13" fmla="*/ 81 h 16"/>
                  <a:gd name="T14" fmla="*/ 972 w 18"/>
                  <a:gd name="T15" fmla="*/ 0 h 16"/>
                  <a:gd name="T16" fmla="*/ 1352 w 18"/>
                  <a:gd name="T17" fmla="*/ 486 h 16"/>
                  <a:gd name="T18" fmla="*/ 1275 w 18"/>
                  <a:gd name="T19" fmla="*/ 567 h 16"/>
                  <a:gd name="T20" fmla="*/ 1195 w 18"/>
                  <a:gd name="T21" fmla="*/ 486 h 16"/>
                  <a:gd name="T22" fmla="*/ 972 w 18"/>
                  <a:gd name="T23" fmla="*/ 567 h 16"/>
                  <a:gd name="T24" fmla="*/ 539 w 18"/>
                  <a:gd name="T25" fmla="*/ 891 h 16"/>
                  <a:gd name="T26" fmla="*/ 459 w 18"/>
                  <a:gd name="T27" fmla="*/ 1134 h 16"/>
                  <a:gd name="T28" fmla="*/ 539 w 18"/>
                  <a:gd name="T29" fmla="*/ 1215 h 16"/>
                  <a:gd name="T30" fmla="*/ 383 w 18"/>
                  <a:gd name="T31" fmla="*/ 1296 h 16"/>
                  <a:gd name="T32" fmla="*/ 0 w 18"/>
                  <a:gd name="T33" fmla="*/ 81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0" y="10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4" y="11"/>
                      <a:pt x="6" y="9"/>
                    </a:cubicBezTo>
                    <a:cubicBezTo>
                      <a:pt x="7" y="8"/>
                      <a:pt x="10" y="5"/>
                      <a:pt x="11" y="5"/>
                    </a:cubicBezTo>
                    <a:cubicBezTo>
                      <a:pt x="12" y="4"/>
                      <a:pt x="13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7" y="5"/>
                      <a:pt x="18" y="6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3"/>
                      <a:pt x="5" y="13"/>
                      <a:pt x="6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4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89" name="Freeform 218">
                <a:extLst>
                  <a:ext uri="{FF2B5EF4-FFF2-40B4-BE49-F238E27FC236}">
                    <a16:creationId xmlns:a16="http://schemas.microsoft.com/office/drawing/2014/main" id="{4E401DA9-075B-18AF-6D0F-CE9EE0059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1" y="1069"/>
                <a:ext cx="54" cy="39"/>
              </a:xfrm>
              <a:custGeom>
                <a:avLst/>
                <a:gdLst>
                  <a:gd name="T0" fmla="*/ 1215 w 18"/>
                  <a:gd name="T1" fmla="*/ 1053 h 13"/>
                  <a:gd name="T2" fmla="*/ 1134 w 18"/>
                  <a:gd name="T3" fmla="*/ 1053 h 13"/>
                  <a:gd name="T4" fmla="*/ 1134 w 18"/>
                  <a:gd name="T5" fmla="*/ 972 h 13"/>
                  <a:gd name="T6" fmla="*/ 891 w 18"/>
                  <a:gd name="T7" fmla="*/ 729 h 13"/>
                  <a:gd name="T8" fmla="*/ 405 w 18"/>
                  <a:gd name="T9" fmla="*/ 567 h 13"/>
                  <a:gd name="T10" fmla="*/ 162 w 18"/>
                  <a:gd name="T11" fmla="*/ 567 h 13"/>
                  <a:gd name="T12" fmla="*/ 81 w 18"/>
                  <a:gd name="T13" fmla="*/ 648 h 13"/>
                  <a:gd name="T14" fmla="*/ 0 w 18"/>
                  <a:gd name="T15" fmla="*/ 567 h 13"/>
                  <a:gd name="T16" fmla="*/ 243 w 18"/>
                  <a:gd name="T17" fmla="*/ 0 h 13"/>
                  <a:gd name="T18" fmla="*/ 324 w 18"/>
                  <a:gd name="T19" fmla="*/ 0 h 13"/>
                  <a:gd name="T20" fmla="*/ 324 w 18"/>
                  <a:gd name="T21" fmla="*/ 81 h 13"/>
                  <a:gd name="T22" fmla="*/ 486 w 18"/>
                  <a:gd name="T23" fmla="*/ 324 h 13"/>
                  <a:gd name="T24" fmla="*/ 972 w 18"/>
                  <a:gd name="T25" fmla="*/ 486 h 13"/>
                  <a:gd name="T26" fmla="*/ 1296 w 18"/>
                  <a:gd name="T27" fmla="*/ 486 h 13"/>
                  <a:gd name="T28" fmla="*/ 1377 w 18"/>
                  <a:gd name="T29" fmla="*/ 405 h 13"/>
                  <a:gd name="T30" fmla="*/ 1458 w 18"/>
                  <a:gd name="T31" fmla="*/ 405 h 13"/>
                  <a:gd name="T32" fmla="*/ 1215 w 18"/>
                  <a:gd name="T33" fmla="*/ 105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0"/>
                      <a:pt x="14" y="10"/>
                      <a:pt x="11" y="9"/>
                    </a:cubicBezTo>
                    <a:cubicBezTo>
                      <a:pt x="10" y="8"/>
                      <a:pt x="6" y="7"/>
                      <a:pt x="5" y="7"/>
                    </a:cubicBezTo>
                    <a:cubicBezTo>
                      <a:pt x="4" y="6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5" y="3"/>
                      <a:pt x="6" y="4"/>
                    </a:cubicBezTo>
                    <a:cubicBezTo>
                      <a:pt x="9" y="5"/>
                      <a:pt x="11" y="6"/>
                      <a:pt x="12" y="6"/>
                    </a:cubicBezTo>
                    <a:cubicBezTo>
                      <a:pt x="15" y="7"/>
                      <a:pt x="15" y="7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7"/>
                      <a:pt x="15" y="11"/>
                      <a:pt x="1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0" name="Freeform 219">
                <a:extLst>
                  <a:ext uri="{FF2B5EF4-FFF2-40B4-BE49-F238E27FC236}">
                    <a16:creationId xmlns:a16="http://schemas.microsoft.com/office/drawing/2014/main" id="{2B3C9764-D45A-EE99-4DFC-212E6BD5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7" y="1012"/>
                <a:ext cx="53" cy="42"/>
              </a:xfrm>
              <a:custGeom>
                <a:avLst/>
                <a:gdLst>
                  <a:gd name="T0" fmla="*/ 0 w 18"/>
                  <a:gd name="T1" fmla="*/ 648 h 14"/>
                  <a:gd name="T2" fmla="*/ 80 w 18"/>
                  <a:gd name="T3" fmla="*/ 567 h 14"/>
                  <a:gd name="T4" fmla="*/ 156 w 18"/>
                  <a:gd name="T5" fmla="*/ 648 h 14"/>
                  <a:gd name="T6" fmla="*/ 236 w 18"/>
                  <a:gd name="T7" fmla="*/ 648 h 14"/>
                  <a:gd name="T8" fmla="*/ 383 w 18"/>
                  <a:gd name="T9" fmla="*/ 567 h 14"/>
                  <a:gd name="T10" fmla="*/ 80 w 18"/>
                  <a:gd name="T11" fmla="*/ 81 h 14"/>
                  <a:gd name="T12" fmla="*/ 156 w 18"/>
                  <a:gd name="T13" fmla="*/ 0 h 14"/>
                  <a:gd name="T14" fmla="*/ 1352 w 18"/>
                  <a:gd name="T15" fmla="*/ 162 h 14"/>
                  <a:gd name="T16" fmla="*/ 1352 w 18"/>
                  <a:gd name="T17" fmla="*/ 324 h 14"/>
                  <a:gd name="T18" fmla="*/ 303 w 18"/>
                  <a:gd name="T19" fmla="*/ 162 h 14"/>
                  <a:gd name="T20" fmla="*/ 539 w 18"/>
                  <a:gd name="T21" fmla="*/ 486 h 14"/>
                  <a:gd name="T22" fmla="*/ 736 w 18"/>
                  <a:gd name="T23" fmla="*/ 405 h 14"/>
                  <a:gd name="T24" fmla="*/ 816 w 18"/>
                  <a:gd name="T25" fmla="*/ 405 h 14"/>
                  <a:gd name="T26" fmla="*/ 892 w 18"/>
                  <a:gd name="T27" fmla="*/ 567 h 14"/>
                  <a:gd name="T28" fmla="*/ 892 w 18"/>
                  <a:gd name="T29" fmla="*/ 567 h 14"/>
                  <a:gd name="T30" fmla="*/ 615 w 18"/>
                  <a:gd name="T31" fmla="*/ 729 h 14"/>
                  <a:gd name="T32" fmla="*/ 695 w 18"/>
                  <a:gd name="T33" fmla="*/ 891 h 14"/>
                  <a:gd name="T34" fmla="*/ 615 w 18"/>
                  <a:gd name="T35" fmla="*/ 972 h 14"/>
                  <a:gd name="T36" fmla="*/ 539 w 18"/>
                  <a:gd name="T37" fmla="*/ 810 h 14"/>
                  <a:gd name="T38" fmla="*/ 383 w 18"/>
                  <a:gd name="T39" fmla="*/ 891 h 14"/>
                  <a:gd name="T40" fmla="*/ 383 w 18"/>
                  <a:gd name="T41" fmla="*/ 1053 h 14"/>
                  <a:gd name="T42" fmla="*/ 383 w 18"/>
                  <a:gd name="T43" fmla="*/ 1134 h 14"/>
                  <a:gd name="T44" fmla="*/ 303 w 18"/>
                  <a:gd name="T45" fmla="*/ 1134 h 14"/>
                  <a:gd name="T46" fmla="*/ 0 w 18"/>
                  <a:gd name="T47" fmla="*/ 648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" h="14">
                    <a:moveTo>
                      <a:pt x="0" y="8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6"/>
                      <a:pt x="3" y="3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7" y="2"/>
                      <a:pt x="18" y="2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7" y="4"/>
                      <a:pt x="5" y="2"/>
                      <a:pt x="4" y="2"/>
                    </a:cubicBezTo>
                    <a:cubicBezTo>
                      <a:pt x="5" y="3"/>
                      <a:pt x="6" y="6"/>
                      <a:pt x="7" y="6"/>
                    </a:cubicBezTo>
                    <a:cubicBezTo>
                      <a:pt x="7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9" y="9"/>
                      <a:pt x="8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2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1" name="Freeform 220">
                <a:extLst>
                  <a:ext uri="{FF2B5EF4-FFF2-40B4-BE49-F238E27FC236}">
                    <a16:creationId xmlns:a16="http://schemas.microsoft.com/office/drawing/2014/main" id="{1A988461-53A7-8B3B-DBF2-10A51DE0C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2" y="1048"/>
                <a:ext cx="62" cy="33"/>
              </a:xfrm>
              <a:custGeom>
                <a:avLst/>
                <a:gdLst>
                  <a:gd name="T0" fmla="*/ 80 w 21"/>
                  <a:gd name="T1" fmla="*/ 810 h 11"/>
                  <a:gd name="T2" fmla="*/ 80 w 21"/>
                  <a:gd name="T3" fmla="*/ 648 h 11"/>
                  <a:gd name="T4" fmla="*/ 1290 w 21"/>
                  <a:gd name="T5" fmla="*/ 729 h 11"/>
                  <a:gd name="T6" fmla="*/ 1134 w 21"/>
                  <a:gd name="T7" fmla="*/ 243 h 11"/>
                  <a:gd name="T8" fmla="*/ 977 w 21"/>
                  <a:gd name="T9" fmla="*/ 162 h 11"/>
                  <a:gd name="T10" fmla="*/ 898 w 21"/>
                  <a:gd name="T11" fmla="*/ 162 h 11"/>
                  <a:gd name="T12" fmla="*/ 898 w 21"/>
                  <a:gd name="T13" fmla="*/ 81 h 11"/>
                  <a:gd name="T14" fmla="*/ 1210 w 21"/>
                  <a:gd name="T15" fmla="*/ 0 h 11"/>
                  <a:gd name="T16" fmla="*/ 1290 w 21"/>
                  <a:gd name="T17" fmla="*/ 162 h 11"/>
                  <a:gd name="T18" fmla="*/ 1518 w 21"/>
                  <a:gd name="T19" fmla="*/ 648 h 11"/>
                  <a:gd name="T20" fmla="*/ 1594 w 21"/>
                  <a:gd name="T21" fmla="*/ 810 h 11"/>
                  <a:gd name="T22" fmla="*/ 1518 w 21"/>
                  <a:gd name="T23" fmla="*/ 891 h 11"/>
                  <a:gd name="T24" fmla="*/ 1290 w 21"/>
                  <a:gd name="T25" fmla="*/ 891 h 11"/>
                  <a:gd name="T26" fmla="*/ 80 w 21"/>
                  <a:gd name="T27" fmla="*/ 81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" y="10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8"/>
                      <a:pt x="15" y="9"/>
                      <a:pt x="17" y="9"/>
                    </a:cubicBezTo>
                    <a:cubicBezTo>
                      <a:pt x="16" y="7"/>
                      <a:pt x="15" y="5"/>
                      <a:pt x="15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1"/>
                      <a:pt x="15" y="0"/>
                      <a:pt x="16" y="0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2"/>
                      <a:pt x="19" y="7"/>
                      <a:pt x="20" y="8"/>
                    </a:cubicBezTo>
                    <a:cubicBezTo>
                      <a:pt x="20" y="9"/>
                      <a:pt x="20" y="10"/>
                      <a:pt x="21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7" y="11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2" name="Freeform 221">
                <a:extLst>
                  <a:ext uri="{FF2B5EF4-FFF2-40B4-BE49-F238E27FC236}">
                    <a16:creationId xmlns:a16="http://schemas.microsoft.com/office/drawing/2014/main" id="{A8659FF6-D3AB-3156-9CB6-C31C985AC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4" y="946"/>
                <a:ext cx="51" cy="54"/>
              </a:xfrm>
              <a:custGeom>
                <a:avLst/>
                <a:gdLst>
                  <a:gd name="T0" fmla="*/ 1377 w 17"/>
                  <a:gd name="T1" fmla="*/ 1377 h 18"/>
                  <a:gd name="T2" fmla="*/ 1215 w 17"/>
                  <a:gd name="T3" fmla="*/ 1458 h 18"/>
                  <a:gd name="T4" fmla="*/ 648 w 17"/>
                  <a:gd name="T5" fmla="*/ 324 h 18"/>
                  <a:gd name="T6" fmla="*/ 324 w 17"/>
                  <a:gd name="T7" fmla="*/ 648 h 18"/>
                  <a:gd name="T8" fmla="*/ 324 w 17"/>
                  <a:gd name="T9" fmla="*/ 891 h 18"/>
                  <a:gd name="T10" fmla="*/ 324 w 17"/>
                  <a:gd name="T11" fmla="*/ 891 h 18"/>
                  <a:gd name="T12" fmla="*/ 243 w 17"/>
                  <a:gd name="T13" fmla="*/ 972 h 18"/>
                  <a:gd name="T14" fmla="*/ 0 w 17"/>
                  <a:gd name="T15" fmla="*/ 648 h 18"/>
                  <a:gd name="T16" fmla="*/ 162 w 17"/>
                  <a:gd name="T17" fmla="*/ 567 h 18"/>
                  <a:gd name="T18" fmla="*/ 486 w 17"/>
                  <a:gd name="T19" fmla="*/ 162 h 18"/>
                  <a:gd name="T20" fmla="*/ 567 w 17"/>
                  <a:gd name="T21" fmla="*/ 0 h 18"/>
                  <a:gd name="T22" fmla="*/ 648 w 17"/>
                  <a:gd name="T23" fmla="*/ 0 h 18"/>
                  <a:gd name="T24" fmla="*/ 729 w 17"/>
                  <a:gd name="T25" fmla="*/ 162 h 18"/>
                  <a:gd name="T26" fmla="*/ 1377 w 17"/>
                  <a:gd name="T27" fmla="*/ 137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17" y="17"/>
                    </a:moveTo>
                    <a:cubicBezTo>
                      <a:pt x="16" y="18"/>
                      <a:pt x="16" y="18"/>
                      <a:pt x="15" y="18"/>
                    </a:cubicBezTo>
                    <a:cubicBezTo>
                      <a:pt x="14" y="17"/>
                      <a:pt x="8" y="5"/>
                      <a:pt x="8" y="4"/>
                    </a:cubicBezTo>
                    <a:cubicBezTo>
                      <a:pt x="7" y="5"/>
                      <a:pt x="5" y="7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1" y="9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5" y="2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6" y="16"/>
                      <a:pt x="17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3" name="Freeform 222">
                <a:extLst>
                  <a:ext uri="{FF2B5EF4-FFF2-40B4-BE49-F238E27FC236}">
                    <a16:creationId xmlns:a16="http://schemas.microsoft.com/office/drawing/2014/main" id="{2957A2E6-486D-91AE-163B-C23E4CCDC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102"/>
                <a:ext cx="60" cy="42"/>
              </a:xfrm>
              <a:custGeom>
                <a:avLst/>
                <a:gdLst>
                  <a:gd name="T0" fmla="*/ 0 w 20"/>
                  <a:gd name="T1" fmla="*/ 405 h 14"/>
                  <a:gd name="T2" fmla="*/ 81 w 20"/>
                  <a:gd name="T3" fmla="*/ 324 h 14"/>
                  <a:gd name="T4" fmla="*/ 486 w 20"/>
                  <a:gd name="T5" fmla="*/ 729 h 14"/>
                  <a:gd name="T6" fmla="*/ 1053 w 20"/>
                  <a:gd name="T7" fmla="*/ 810 h 14"/>
                  <a:gd name="T8" fmla="*/ 1377 w 20"/>
                  <a:gd name="T9" fmla="*/ 405 h 14"/>
                  <a:gd name="T10" fmla="*/ 1053 w 20"/>
                  <a:gd name="T11" fmla="*/ 324 h 14"/>
                  <a:gd name="T12" fmla="*/ 891 w 20"/>
                  <a:gd name="T13" fmla="*/ 648 h 14"/>
                  <a:gd name="T14" fmla="*/ 810 w 20"/>
                  <a:gd name="T15" fmla="*/ 729 h 14"/>
                  <a:gd name="T16" fmla="*/ 729 w 20"/>
                  <a:gd name="T17" fmla="*/ 486 h 14"/>
                  <a:gd name="T18" fmla="*/ 972 w 20"/>
                  <a:gd name="T19" fmla="*/ 81 h 14"/>
                  <a:gd name="T20" fmla="*/ 1539 w 20"/>
                  <a:gd name="T21" fmla="*/ 405 h 14"/>
                  <a:gd name="T22" fmla="*/ 1134 w 20"/>
                  <a:gd name="T23" fmla="*/ 1053 h 14"/>
                  <a:gd name="T24" fmla="*/ 0 w 20"/>
                  <a:gd name="T25" fmla="*/ 405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8" y="10"/>
                      <a:pt x="10" y="11"/>
                      <a:pt x="13" y="10"/>
                    </a:cubicBezTo>
                    <a:cubicBezTo>
                      <a:pt x="16" y="9"/>
                      <a:pt x="18" y="7"/>
                      <a:pt x="17" y="5"/>
                    </a:cubicBezTo>
                    <a:cubicBezTo>
                      <a:pt x="17" y="3"/>
                      <a:pt x="14" y="3"/>
                      <a:pt x="13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9" y="8"/>
                      <a:pt x="9" y="6"/>
                    </a:cubicBezTo>
                    <a:cubicBezTo>
                      <a:pt x="8" y="3"/>
                      <a:pt x="11" y="1"/>
                      <a:pt x="12" y="1"/>
                    </a:cubicBezTo>
                    <a:cubicBezTo>
                      <a:pt x="16" y="0"/>
                      <a:pt x="18" y="2"/>
                      <a:pt x="19" y="5"/>
                    </a:cubicBezTo>
                    <a:cubicBezTo>
                      <a:pt x="20" y="8"/>
                      <a:pt x="19" y="12"/>
                      <a:pt x="14" y="13"/>
                    </a:cubicBezTo>
                    <a:cubicBezTo>
                      <a:pt x="8" y="14"/>
                      <a:pt x="2" y="10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4" name="Freeform 223">
                <a:extLst>
                  <a:ext uri="{FF2B5EF4-FFF2-40B4-BE49-F238E27FC236}">
                    <a16:creationId xmlns:a16="http://schemas.microsoft.com/office/drawing/2014/main" id="{0965EBAC-9E76-97A3-8653-F1ADF87E0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3" y="1377"/>
                <a:ext cx="62" cy="66"/>
              </a:xfrm>
              <a:custGeom>
                <a:avLst/>
                <a:gdLst>
                  <a:gd name="T0" fmla="*/ 1438 w 21"/>
                  <a:gd name="T1" fmla="*/ 486 h 22"/>
                  <a:gd name="T2" fmla="*/ 1438 w 21"/>
                  <a:gd name="T3" fmla="*/ 567 h 22"/>
                  <a:gd name="T4" fmla="*/ 1210 w 21"/>
                  <a:gd name="T5" fmla="*/ 567 h 22"/>
                  <a:gd name="T6" fmla="*/ 697 w 21"/>
                  <a:gd name="T7" fmla="*/ 324 h 22"/>
                  <a:gd name="T8" fmla="*/ 540 w 21"/>
                  <a:gd name="T9" fmla="*/ 81 h 22"/>
                  <a:gd name="T10" fmla="*/ 620 w 21"/>
                  <a:gd name="T11" fmla="*/ 81 h 22"/>
                  <a:gd name="T12" fmla="*/ 461 w 21"/>
                  <a:gd name="T13" fmla="*/ 0 h 22"/>
                  <a:gd name="T14" fmla="*/ 384 w 21"/>
                  <a:gd name="T15" fmla="*/ 324 h 22"/>
                  <a:gd name="T16" fmla="*/ 236 w 21"/>
                  <a:gd name="T17" fmla="*/ 567 h 22"/>
                  <a:gd name="T18" fmla="*/ 384 w 21"/>
                  <a:gd name="T19" fmla="*/ 1539 h 22"/>
                  <a:gd name="T20" fmla="*/ 1361 w 21"/>
                  <a:gd name="T21" fmla="*/ 1134 h 22"/>
                  <a:gd name="T22" fmla="*/ 1594 w 21"/>
                  <a:gd name="T23" fmla="*/ 567 h 22"/>
                  <a:gd name="T24" fmla="*/ 1438 w 21"/>
                  <a:gd name="T25" fmla="*/ 486 h 22"/>
                  <a:gd name="T26" fmla="*/ 1290 w 21"/>
                  <a:gd name="T27" fmla="*/ 972 h 22"/>
                  <a:gd name="T28" fmla="*/ 1210 w 21"/>
                  <a:gd name="T29" fmla="*/ 1053 h 22"/>
                  <a:gd name="T30" fmla="*/ 620 w 21"/>
                  <a:gd name="T31" fmla="*/ 1296 h 22"/>
                  <a:gd name="T32" fmla="*/ 304 w 21"/>
                  <a:gd name="T33" fmla="*/ 891 h 22"/>
                  <a:gd name="T34" fmla="*/ 304 w 21"/>
                  <a:gd name="T35" fmla="*/ 648 h 22"/>
                  <a:gd name="T36" fmla="*/ 461 w 21"/>
                  <a:gd name="T37" fmla="*/ 486 h 22"/>
                  <a:gd name="T38" fmla="*/ 620 w 21"/>
                  <a:gd name="T39" fmla="*/ 567 h 22"/>
                  <a:gd name="T40" fmla="*/ 1210 w 21"/>
                  <a:gd name="T41" fmla="*/ 891 h 22"/>
                  <a:gd name="T42" fmla="*/ 1290 w 21"/>
                  <a:gd name="T43" fmla="*/ 97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" h="22">
                    <a:moveTo>
                      <a:pt x="19" y="6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6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11"/>
                      <a:pt x="0" y="16"/>
                      <a:pt x="5" y="19"/>
                    </a:cubicBezTo>
                    <a:cubicBezTo>
                      <a:pt x="9" y="22"/>
                      <a:pt x="14" y="21"/>
                      <a:pt x="18" y="14"/>
                    </a:cubicBezTo>
                    <a:cubicBezTo>
                      <a:pt x="19" y="11"/>
                      <a:pt x="20" y="9"/>
                      <a:pt x="21" y="7"/>
                    </a:cubicBezTo>
                    <a:cubicBezTo>
                      <a:pt x="21" y="6"/>
                      <a:pt x="20" y="6"/>
                      <a:pt x="19" y="6"/>
                    </a:cubicBezTo>
                    <a:close/>
                    <a:moveTo>
                      <a:pt x="17" y="12"/>
                    </a:moveTo>
                    <a:cubicBezTo>
                      <a:pt x="17" y="12"/>
                      <a:pt x="16" y="12"/>
                      <a:pt x="16" y="13"/>
                    </a:cubicBezTo>
                    <a:cubicBezTo>
                      <a:pt x="14" y="17"/>
                      <a:pt x="11" y="18"/>
                      <a:pt x="8" y="16"/>
                    </a:cubicBezTo>
                    <a:cubicBezTo>
                      <a:pt x="5" y="15"/>
                      <a:pt x="4" y="13"/>
                      <a:pt x="4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5" name="Freeform 224">
                <a:extLst>
                  <a:ext uri="{FF2B5EF4-FFF2-40B4-BE49-F238E27FC236}">
                    <a16:creationId xmlns:a16="http://schemas.microsoft.com/office/drawing/2014/main" id="{5AF2B98E-A409-998F-268C-AD74144CA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5" y="1494"/>
                <a:ext cx="57" cy="60"/>
              </a:xfrm>
              <a:custGeom>
                <a:avLst/>
                <a:gdLst>
                  <a:gd name="T0" fmla="*/ 1296 w 19"/>
                  <a:gd name="T1" fmla="*/ 486 h 20"/>
                  <a:gd name="T2" fmla="*/ 1296 w 19"/>
                  <a:gd name="T3" fmla="*/ 648 h 20"/>
                  <a:gd name="T4" fmla="*/ 1215 w 19"/>
                  <a:gd name="T5" fmla="*/ 891 h 20"/>
                  <a:gd name="T6" fmla="*/ 1134 w 19"/>
                  <a:gd name="T7" fmla="*/ 972 h 20"/>
                  <a:gd name="T8" fmla="*/ 567 w 19"/>
                  <a:gd name="T9" fmla="*/ 405 h 20"/>
                  <a:gd name="T10" fmla="*/ 486 w 19"/>
                  <a:gd name="T11" fmla="*/ 162 h 20"/>
                  <a:gd name="T12" fmla="*/ 567 w 19"/>
                  <a:gd name="T13" fmla="*/ 81 h 20"/>
                  <a:gd name="T14" fmla="*/ 486 w 19"/>
                  <a:gd name="T15" fmla="*/ 0 h 20"/>
                  <a:gd name="T16" fmla="*/ 0 w 19"/>
                  <a:gd name="T17" fmla="*/ 405 h 20"/>
                  <a:gd name="T18" fmla="*/ 81 w 19"/>
                  <a:gd name="T19" fmla="*/ 486 h 20"/>
                  <a:gd name="T20" fmla="*/ 162 w 19"/>
                  <a:gd name="T21" fmla="*/ 486 h 20"/>
                  <a:gd name="T22" fmla="*/ 405 w 19"/>
                  <a:gd name="T23" fmla="*/ 567 h 20"/>
                  <a:gd name="T24" fmla="*/ 891 w 19"/>
                  <a:gd name="T25" fmla="*/ 1134 h 20"/>
                  <a:gd name="T26" fmla="*/ 810 w 19"/>
                  <a:gd name="T27" fmla="*/ 1296 h 20"/>
                  <a:gd name="T28" fmla="*/ 567 w 19"/>
                  <a:gd name="T29" fmla="*/ 1296 h 20"/>
                  <a:gd name="T30" fmla="*/ 486 w 19"/>
                  <a:gd name="T31" fmla="*/ 1215 h 20"/>
                  <a:gd name="T32" fmla="*/ 405 w 19"/>
                  <a:gd name="T33" fmla="*/ 1296 h 20"/>
                  <a:gd name="T34" fmla="*/ 648 w 19"/>
                  <a:gd name="T35" fmla="*/ 1620 h 20"/>
                  <a:gd name="T36" fmla="*/ 1539 w 19"/>
                  <a:gd name="T37" fmla="*/ 729 h 20"/>
                  <a:gd name="T38" fmla="*/ 1377 w 19"/>
                  <a:gd name="T39" fmla="*/ 486 h 20"/>
                  <a:gd name="T40" fmla="*/ 1296 w 19"/>
                  <a:gd name="T41" fmla="*/ 48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20">
                    <a:moveTo>
                      <a:pt x="16" y="6"/>
                    </a:moveTo>
                    <a:cubicBezTo>
                      <a:pt x="16" y="7"/>
                      <a:pt x="16" y="7"/>
                      <a:pt x="16" y="8"/>
                    </a:cubicBezTo>
                    <a:cubicBezTo>
                      <a:pt x="16" y="9"/>
                      <a:pt x="16" y="10"/>
                      <a:pt x="15" y="11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4" y="12"/>
                      <a:pt x="8" y="6"/>
                      <a:pt x="7" y="5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5"/>
                      <a:pt x="3" y="6"/>
                      <a:pt x="5" y="7"/>
                    </a:cubicBezTo>
                    <a:cubicBezTo>
                      <a:pt x="6" y="8"/>
                      <a:pt x="11" y="14"/>
                      <a:pt x="11" y="14"/>
                    </a:cubicBezTo>
                    <a:cubicBezTo>
                      <a:pt x="11" y="15"/>
                      <a:pt x="10" y="16"/>
                      <a:pt x="10" y="16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6" y="16"/>
                      <a:pt x="6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7"/>
                      <a:pt x="7" y="19"/>
                      <a:pt x="8" y="20"/>
                    </a:cubicBezTo>
                    <a:cubicBezTo>
                      <a:pt x="12" y="16"/>
                      <a:pt x="15" y="13"/>
                      <a:pt x="19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6" name="Freeform 225">
                <a:extLst>
                  <a:ext uri="{FF2B5EF4-FFF2-40B4-BE49-F238E27FC236}">
                    <a16:creationId xmlns:a16="http://schemas.microsoft.com/office/drawing/2014/main" id="{9DA7C599-3030-BB73-9758-41EB3F37E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8" y="1437"/>
                <a:ext cx="54" cy="54"/>
              </a:xfrm>
              <a:custGeom>
                <a:avLst/>
                <a:gdLst>
                  <a:gd name="T0" fmla="*/ 567 w 18"/>
                  <a:gd name="T1" fmla="*/ 405 h 18"/>
                  <a:gd name="T2" fmla="*/ 648 w 18"/>
                  <a:gd name="T3" fmla="*/ 486 h 18"/>
                  <a:gd name="T4" fmla="*/ 648 w 18"/>
                  <a:gd name="T5" fmla="*/ 405 h 18"/>
                  <a:gd name="T6" fmla="*/ 810 w 18"/>
                  <a:gd name="T7" fmla="*/ 486 h 18"/>
                  <a:gd name="T8" fmla="*/ 891 w 18"/>
                  <a:gd name="T9" fmla="*/ 648 h 18"/>
                  <a:gd name="T10" fmla="*/ 648 w 18"/>
                  <a:gd name="T11" fmla="*/ 972 h 18"/>
                  <a:gd name="T12" fmla="*/ 486 w 18"/>
                  <a:gd name="T13" fmla="*/ 972 h 18"/>
                  <a:gd name="T14" fmla="*/ 405 w 18"/>
                  <a:gd name="T15" fmla="*/ 810 h 18"/>
                  <a:gd name="T16" fmla="*/ 405 w 18"/>
                  <a:gd name="T17" fmla="*/ 810 h 18"/>
                  <a:gd name="T18" fmla="*/ 324 w 18"/>
                  <a:gd name="T19" fmla="*/ 729 h 18"/>
                  <a:gd name="T20" fmla="*/ 0 w 18"/>
                  <a:gd name="T21" fmla="*/ 1134 h 18"/>
                  <a:gd name="T22" fmla="*/ 81 w 18"/>
                  <a:gd name="T23" fmla="*/ 1215 h 18"/>
                  <a:gd name="T24" fmla="*/ 81 w 18"/>
                  <a:gd name="T25" fmla="*/ 1134 h 18"/>
                  <a:gd name="T26" fmla="*/ 405 w 18"/>
                  <a:gd name="T27" fmla="*/ 1134 h 18"/>
                  <a:gd name="T28" fmla="*/ 1377 w 18"/>
                  <a:gd name="T29" fmla="*/ 1458 h 18"/>
                  <a:gd name="T30" fmla="*/ 1458 w 18"/>
                  <a:gd name="T31" fmla="*/ 1458 h 18"/>
                  <a:gd name="T32" fmla="*/ 1458 w 18"/>
                  <a:gd name="T33" fmla="*/ 1296 h 18"/>
                  <a:gd name="T34" fmla="*/ 972 w 18"/>
                  <a:gd name="T35" fmla="*/ 405 h 18"/>
                  <a:gd name="T36" fmla="*/ 891 w 18"/>
                  <a:gd name="T37" fmla="*/ 162 h 18"/>
                  <a:gd name="T38" fmla="*/ 891 w 18"/>
                  <a:gd name="T39" fmla="*/ 81 h 18"/>
                  <a:gd name="T40" fmla="*/ 810 w 18"/>
                  <a:gd name="T41" fmla="*/ 0 h 18"/>
                  <a:gd name="T42" fmla="*/ 567 w 18"/>
                  <a:gd name="T43" fmla="*/ 405 h 18"/>
                  <a:gd name="T44" fmla="*/ 1296 w 18"/>
                  <a:gd name="T45" fmla="*/ 1215 h 18"/>
                  <a:gd name="T46" fmla="*/ 729 w 18"/>
                  <a:gd name="T47" fmla="*/ 1053 h 18"/>
                  <a:gd name="T48" fmla="*/ 972 w 18"/>
                  <a:gd name="T49" fmla="*/ 729 h 18"/>
                  <a:gd name="T50" fmla="*/ 1296 w 18"/>
                  <a:gd name="T51" fmla="*/ 1215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1"/>
                      <a:pt x="4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10"/>
                      <a:pt x="2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5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8" y="15"/>
                      <a:pt x="13" y="7"/>
                      <a:pt x="12" y="5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1"/>
                      <a:pt x="7" y="4"/>
                      <a:pt x="7" y="5"/>
                    </a:cubicBezTo>
                    <a:close/>
                    <a:moveTo>
                      <a:pt x="16" y="15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7" name="Freeform 226">
                <a:extLst>
                  <a:ext uri="{FF2B5EF4-FFF2-40B4-BE49-F238E27FC236}">
                    <a16:creationId xmlns:a16="http://schemas.microsoft.com/office/drawing/2014/main" id="{1FAD5E0C-A8E5-5F4B-F336-F0C55BAFF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7" y="1198"/>
                <a:ext cx="48" cy="48"/>
              </a:xfrm>
              <a:custGeom>
                <a:avLst/>
                <a:gdLst>
                  <a:gd name="T0" fmla="*/ 405 w 16"/>
                  <a:gd name="T1" fmla="*/ 1134 h 16"/>
                  <a:gd name="T2" fmla="*/ 243 w 16"/>
                  <a:gd name="T3" fmla="*/ 1134 h 16"/>
                  <a:gd name="T4" fmla="*/ 162 w 16"/>
                  <a:gd name="T5" fmla="*/ 891 h 16"/>
                  <a:gd name="T6" fmla="*/ 162 w 16"/>
                  <a:gd name="T7" fmla="*/ 729 h 16"/>
                  <a:gd name="T8" fmla="*/ 891 w 16"/>
                  <a:gd name="T9" fmla="*/ 729 h 16"/>
                  <a:gd name="T10" fmla="*/ 1215 w 16"/>
                  <a:gd name="T11" fmla="*/ 891 h 16"/>
                  <a:gd name="T12" fmla="*/ 1215 w 16"/>
                  <a:gd name="T13" fmla="*/ 891 h 16"/>
                  <a:gd name="T14" fmla="*/ 1296 w 16"/>
                  <a:gd name="T15" fmla="*/ 891 h 16"/>
                  <a:gd name="T16" fmla="*/ 1296 w 16"/>
                  <a:gd name="T17" fmla="*/ 324 h 16"/>
                  <a:gd name="T18" fmla="*/ 1215 w 16"/>
                  <a:gd name="T19" fmla="*/ 324 h 16"/>
                  <a:gd name="T20" fmla="*/ 1215 w 16"/>
                  <a:gd name="T21" fmla="*/ 405 h 16"/>
                  <a:gd name="T22" fmla="*/ 972 w 16"/>
                  <a:gd name="T23" fmla="*/ 486 h 16"/>
                  <a:gd name="T24" fmla="*/ 162 w 16"/>
                  <a:gd name="T25" fmla="*/ 486 h 16"/>
                  <a:gd name="T26" fmla="*/ 162 w 16"/>
                  <a:gd name="T27" fmla="*/ 243 h 16"/>
                  <a:gd name="T28" fmla="*/ 324 w 16"/>
                  <a:gd name="T29" fmla="*/ 81 h 16"/>
                  <a:gd name="T30" fmla="*/ 405 w 16"/>
                  <a:gd name="T31" fmla="*/ 81 h 16"/>
                  <a:gd name="T32" fmla="*/ 405 w 16"/>
                  <a:gd name="T33" fmla="*/ 0 h 16"/>
                  <a:gd name="T34" fmla="*/ 81 w 16"/>
                  <a:gd name="T35" fmla="*/ 0 h 16"/>
                  <a:gd name="T36" fmla="*/ 0 w 16"/>
                  <a:gd name="T37" fmla="*/ 1215 h 16"/>
                  <a:gd name="T38" fmla="*/ 324 w 16"/>
                  <a:gd name="T39" fmla="*/ 1296 h 16"/>
                  <a:gd name="T40" fmla="*/ 405 w 16"/>
                  <a:gd name="T41" fmla="*/ 113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" h="16">
                    <a:moveTo>
                      <a:pt x="5" y="14"/>
                    </a:moveTo>
                    <a:cubicBezTo>
                      <a:pt x="4" y="14"/>
                      <a:pt x="4" y="14"/>
                      <a:pt x="3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9"/>
                      <a:pt x="10" y="9"/>
                      <a:pt x="11" y="9"/>
                    </a:cubicBezTo>
                    <a:cubicBezTo>
                      <a:pt x="14" y="9"/>
                      <a:pt x="14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6" y="9"/>
                      <a:pt x="16" y="6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0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0" y="6"/>
                      <a:pt x="0" y="9"/>
                      <a:pt x="0" y="15"/>
                    </a:cubicBezTo>
                    <a:cubicBezTo>
                      <a:pt x="1" y="15"/>
                      <a:pt x="4" y="16"/>
                      <a:pt x="4" y="16"/>
                    </a:cubicBezTo>
                    <a:cubicBezTo>
                      <a:pt x="5" y="15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8" name="Freeform 227">
                <a:extLst>
                  <a:ext uri="{FF2B5EF4-FFF2-40B4-BE49-F238E27FC236}">
                    <a16:creationId xmlns:a16="http://schemas.microsoft.com/office/drawing/2014/main" id="{C581A0D1-0263-93BA-3F92-03DAB1C17C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7" y="1243"/>
                <a:ext cx="54" cy="54"/>
              </a:xfrm>
              <a:custGeom>
                <a:avLst/>
                <a:gdLst>
                  <a:gd name="T0" fmla="*/ 1377 w 18"/>
                  <a:gd name="T1" fmla="*/ 972 h 18"/>
                  <a:gd name="T2" fmla="*/ 1296 w 18"/>
                  <a:gd name="T3" fmla="*/ 972 h 18"/>
                  <a:gd name="T4" fmla="*/ 1296 w 18"/>
                  <a:gd name="T5" fmla="*/ 1053 h 18"/>
                  <a:gd name="T6" fmla="*/ 1134 w 18"/>
                  <a:gd name="T7" fmla="*/ 1053 h 18"/>
                  <a:gd name="T8" fmla="*/ 972 w 18"/>
                  <a:gd name="T9" fmla="*/ 1053 h 18"/>
                  <a:gd name="T10" fmla="*/ 891 w 18"/>
                  <a:gd name="T11" fmla="*/ 567 h 18"/>
                  <a:gd name="T12" fmla="*/ 1053 w 18"/>
                  <a:gd name="T13" fmla="*/ 486 h 18"/>
                  <a:gd name="T14" fmla="*/ 1215 w 18"/>
                  <a:gd name="T15" fmla="*/ 567 h 18"/>
                  <a:gd name="T16" fmla="*/ 1215 w 18"/>
                  <a:gd name="T17" fmla="*/ 567 h 18"/>
                  <a:gd name="T18" fmla="*/ 1377 w 18"/>
                  <a:gd name="T19" fmla="*/ 567 h 18"/>
                  <a:gd name="T20" fmla="*/ 1296 w 18"/>
                  <a:gd name="T21" fmla="*/ 0 h 18"/>
                  <a:gd name="T22" fmla="*/ 1215 w 18"/>
                  <a:gd name="T23" fmla="*/ 0 h 18"/>
                  <a:gd name="T24" fmla="*/ 1215 w 18"/>
                  <a:gd name="T25" fmla="*/ 81 h 18"/>
                  <a:gd name="T26" fmla="*/ 972 w 18"/>
                  <a:gd name="T27" fmla="*/ 324 h 18"/>
                  <a:gd name="T28" fmla="*/ 0 w 18"/>
                  <a:gd name="T29" fmla="*/ 729 h 18"/>
                  <a:gd name="T30" fmla="*/ 0 w 18"/>
                  <a:gd name="T31" fmla="*/ 810 h 18"/>
                  <a:gd name="T32" fmla="*/ 81 w 18"/>
                  <a:gd name="T33" fmla="*/ 972 h 18"/>
                  <a:gd name="T34" fmla="*/ 1053 w 18"/>
                  <a:gd name="T35" fmla="*/ 1215 h 18"/>
                  <a:gd name="T36" fmla="*/ 1296 w 18"/>
                  <a:gd name="T37" fmla="*/ 1377 h 18"/>
                  <a:gd name="T38" fmla="*/ 1377 w 18"/>
                  <a:gd name="T39" fmla="*/ 1458 h 18"/>
                  <a:gd name="T40" fmla="*/ 1458 w 18"/>
                  <a:gd name="T41" fmla="*/ 1377 h 18"/>
                  <a:gd name="T42" fmla="*/ 1377 w 18"/>
                  <a:gd name="T43" fmla="*/ 972 h 18"/>
                  <a:gd name="T44" fmla="*/ 324 w 18"/>
                  <a:gd name="T45" fmla="*/ 891 h 18"/>
                  <a:gd name="T46" fmla="*/ 810 w 18"/>
                  <a:gd name="T47" fmla="*/ 648 h 18"/>
                  <a:gd name="T48" fmla="*/ 891 w 18"/>
                  <a:gd name="T49" fmla="*/ 972 h 18"/>
                  <a:gd name="T50" fmla="*/ 324 w 18"/>
                  <a:gd name="T51" fmla="*/ 891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17" y="12"/>
                    </a:move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4"/>
                      <a:pt x="15" y="14"/>
                      <a:pt x="14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2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5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6" y="6"/>
                      <a:pt x="16" y="4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1" y="4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11" y="14"/>
                      <a:pt x="13" y="15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7"/>
                    </a:cubicBezTo>
                    <a:cubicBezTo>
                      <a:pt x="18" y="17"/>
                      <a:pt x="17" y="13"/>
                      <a:pt x="17" y="12"/>
                    </a:cubicBezTo>
                    <a:close/>
                    <a:moveTo>
                      <a:pt x="4" y="1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099" name="Freeform 228">
                <a:extLst>
                  <a:ext uri="{FF2B5EF4-FFF2-40B4-BE49-F238E27FC236}">
                    <a16:creationId xmlns:a16="http://schemas.microsoft.com/office/drawing/2014/main" id="{67DA57B7-CCFB-BF8A-A97F-9C0D8B12FB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26" y="1428"/>
                <a:ext cx="54" cy="60"/>
              </a:xfrm>
              <a:custGeom>
                <a:avLst/>
                <a:gdLst>
                  <a:gd name="T0" fmla="*/ 1296 w 18"/>
                  <a:gd name="T1" fmla="*/ 405 h 20"/>
                  <a:gd name="T2" fmla="*/ 810 w 18"/>
                  <a:gd name="T3" fmla="*/ 81 h 20"/>
                  <a:gd name="T4" fmla="*/ 324 w 18"/>
                  <a:gd name="T5" fmla="*/ 162 h 20"/>
                  <a:gd name="T6" fmla="*/ 0 w 18"/>
                  <a:gd name="T7" fmla="*/ 648 h 20"/>
                  <a:gd name="T8" fmla="*/ 162 w 18"/>
                  <a:gd name="T9" fmla="*/ 1134 h 20"/>
                  <a:gd name="T10" fmla="*/ 1134 w 18"/>
                  <a:gd name="T11" fmla="*/ 1377 h 20"/>
                  <a:gd name="T12" fmla="*/ 1458 w 18"/>
                  <a:gd name="T13" fmla="*/ 972 h 20"/>
                  <a:gd name="T14" fmla="*/ 1296 w 18"/>
                  <a:gd name="T15" fmla="*/ 405 h 20"/>
                  <a:gd name="T16" fmla="*/ 972 w 18"/>
                  <a:gd name="T17" fmla="*/ 1134 h 20"/>
                  <a:gd name="T18" fmla="*/ 486 w 18"/>
                  <a:gd name="T19" fmla="*/ 1296 h 20"/>
                  <a:gd name="T20" fmla="*/ 243 w 18"/>
                  <a:gd name="T21" fmla="*/ 1134 h 20"/>
                  <a:gd name="T22" fmla="*/ 243 w 18"/>
                  <a:gd name="T23" fmla="*/ 810 h 20"/>
                  <a:gd name="T24" fmla="*/ 567 w 18"/>
                  <a:gd name="T25" fmla="*/ 405 h 20"/>
                  <a:gd name="T26" fmla="*/ 1215 w 18"/>
                  <a:gd name="T27" fmla="*/ 486 h 20"/>
                  <a:gd name="T28" fmla="*/ 972 w 18"/>
                  <a:gd name="T29" fmla="*/ 1134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0">
                    <a:moveTo>
                      <a:pt x="16" y="5"/>
                    </a:moveTo>
                    <a:cubicBezTo>
                      <a:pt x="15" y="3"/>
                      <a:pt x="13" y="1"/>
                      <a:pt x="10" y="1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5" y="19"/>
                      <a:pt x="10" y="20"/>
                      <a:pt x="14" y="17"/>
                    </a:cubicBezTo>
                    <a:cubicBezTo>
                      <a:pt x="16" y="16"/>
                      <a:pt x="17" y="14"/>
                      <a:pt x="18" y="12"/>
                    </a:cubicBezTo>
                    <a:cubicBezTo>
                      <a:pt x="18" y="10"/>
                      <a:pt x="18" y="7"/>
                      <a:pt x="16" y="5"/>
                    </a:cubicBezTo>
                    <a:close/>
                    <a:moveTo>
                      <a:pt x="12" y="14"/>
                    </a:moveTo>
                    <a:cubicBezTo>
                      <a:pt x="10" y="16"/>
                      <a:pt x="8" y="16"/>
                      <a:pt x="6" y="16"/>
                    </a:cubicBezTo>
                    <a:cubicBezTo>
                      <a:pt x="5" y="16"/>
                      <a:pt x="4" y="15"/>
                      <a:pt x="3" y="14"/>
                    </a:cubicBezTo>
                    <a:cubicBezTo>
                      <a:pt x="3" y="13"/>
                      <a:pt x="2" y="11"/>
                      <a:pt x="3" y="10"/>
                    </a:cubicBezTo>
                    <a:cubicBezTo>
                      <a:pt x="3" y="8"/>
                      <a:pt x="4" y="6"/>
                      <a:pt x="7" y="5"/>
                    </a:cubicBezTo>
                    <a:cubicBezTo>
                      <a:pt x="10" y="3"/>
                      <a:pt x="13" y="3"/>
                      <a:pt x="15" y="6"/>
                    </a:cubicBezTo>
                    <a:cubicBezTo>
                      <a:pt x="17" y="9"/>
                      <a:pt x="15" y="12"/>
                      <a:pt x="1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0" name="Freeform 229">
                <a:extLst>
                  <a:ext uri="{FF2B5EF4-FFF2-40B4-BE49-F238E27FC236}">
                    <a16:creationId xmlns:a16="http://schemas.microsoft.com/office/drawing/2014/main" id="{CBC16037-8F6A-7752-F24F-714BA458C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1" y="1509"/>
                <a:ext cx="60" cy="63"/>
              </a:xfrm>
              <a:custGeom>
                <a:avLst/>
                <a:gdLst>
                  <a:gd name="T0" fmla="*/ 1620 w 20"/>
                  <a:gd name="T1" fmla="*/ 648 h 21"/>
                  <a:gd name="T2" fmla="*/ 1539 w 20"/>
                  <a:gd name="T3" fmla="*/ 729 h 21"/>
                  <a:gd name="T4" fmla="*/ 1539 w 20"/>
                  <a:gd name="T5" fmla="*/ 729 h 21"/>
                  <a:gd name="T6" fmla="*/ 1215 w 20"/>
                  <a:gd name="T7" fmla="*/ 810 h 21"/>
                  <a:gd name="T8" fmla="*/ 891 w 20"/>
                  <a:gd name="T9" fmla="*/ 1296 h 21"/>
                  <a:gd name="T10" fmla="*/ 891 w 20"/>
                  <a:gd name="T11" fmla="*/ 1539 h 21"/>
                  <a:gd name="T12" fmla="*/ 891 w 20"/>
                  <a:gd name="T13" fmla="*/ 1539 h 21"/>
                  <a:gd name="T14" fmla="*/ 810 w 20"/>
                  <a:gd name="T15" fmla="*/ 1701 h 21"/>
                  <a:gd name="T16" fmla="*/ 0 w 20"/>
                  <a:gd name="T17" fmla="*/ 972 h 21"/>
                  <a:gd name="T18" fmla="*/ 162 w 20"/>
                  <a:gd name="T19" fmla="*/ 729 h 21"/>
                  <a:gd name="T20" fmla="*/ 243 w 20"/>
                  <a:gd name="T21" fmla="*/ 729 h 21"/>
                  <a:gd name="T22" fmla="*/ 243 w 20"/>
                  <a:gd name="T23" fmla="*/ 891 h 21"/>
                  <a:gd name="T24" fmla="*/ 243 w 20"/>
                  <a:gd name="T25" fmla="*/ 1053 h 21"/>
                  <a:gd name="T26" fmla="*/ 486 w 20"/>
                  <a:gd name="T27" fmla="*/ 1296 h 21"/>
                  <a:gd name="T28" fmla="*/ 567 w 20"/>
                  <a:gd name="T29" fmla="*/ 1296 h 21"/>
                  <a:gd name="T30" fmla="*/ 810 w 20"/>
                  <a:gd name="T31" fmla="*/ 972 h 21"/>
                  <a:gd name="T32" fmla="*/ 567 w 20"/>
                  <a:gd name="T33" fmla="*/ 729 h 21"/>
                  <a:gd name="T34" fmla="*/ 648 w 20"/>
                  <a:gd name="T35" fmla="*/ 648 h 21"/>
                  <a:gd name="T36" fmla="*/ 891 w 20"/>
                  <a:gd name="T37" fmla="*/ 891 h 21"/>
                  <a:gd name="T38" fmla="*/ 1053 w 20"/>
                  <a:gd name="T39" fmla="*/ 648 h 21"/>
                  <a:gd name="T40" fmla="*/ 1053 w 20"/>
                  <a:gd name="T41" fmla="*/ 405 h 21"/>
                  <a:gd name="T42" fmla="*/ 972 w 20"/>
                  <a:gd name="T43" fmla="*/ 324 h 21"/>
                  <a:gd name="T44" fmla="*/ 648 w 20"/>
                  <a:gd name="T45" fmla="*/ 324 h 21"/>
                  <a:gd name="T46" fmla="*/ 567 w 20"/>
                  <a:gd name="T47" fmla="*/ 324 h 21"/>
                  <a:gd name="T48" fmla="*/ 486 w 20"/>
                  <a:gd name="T49" fmla="*/ 243 h 21"/>
                  <a:gd name="T50" fmla="*/ 810 w 20"/>
                  <a:gd name="T51" fmla="*/ 0 h 21"/>
                  <a:gd name="T52" fmla="*/ 1620 w 20"/>
                  <a:gd name="T53" fmla="*/ 648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" h="21">
                    <a:moveTo>
                      <a:pt x="20" y="8"/>
                    </a:moveTo>
                    <a:cubicBezTo>
                      <a:pt x="20" y="8"/>
                      <a:pt x="20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5" y="10"/>
                    </a:cubicBezTo>
                    <a:cubicBezTo>
                      <a:pt x="14" y="12"/>
                      <a:pt x="12" y="14"/>
                      <a:pt x="11" y="16"/>
                    </a:cubicBezTo>
                    <a:cubicBezTo>
                      <a:pt x="10" y="17"/>
                      <a:pt x="9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8" y="19"/>
                      <a:pt x="4" y="16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5"/>
                      <a:pt x="10" y="12"/>
                      <a:pt x="10" y="12"/>
                    </a:cubicBezTo>
                    <a:cubicBezTo>
                      <a:pt x="10" y="11"/>
                      <a:pt x="7" y="9"/>
                      <a:pt x="7" y="9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11" y="10"/>
                      <a:pt x="11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7" y="3"/>
                      <a:pt x="9" y="0"/>
                      <a:pt x="10" y="0"/>
                    </a:cubicBezTo>
                    <a:cubicBezTo>
                      <a:pt x="13" y="2"/>
                      <a:pt x="16" y="5"/>
                      <a:pt x="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1" name="Freeform 230">
                <a:extLst>
                  <a:ext uri="{FF2B5EF4-FFF2-40B4-BE49-F238E27FC236}">
                    <a16:creationId xmlns:a16="http://schemas.microsoft.com/office/drawing/2014/main" id="{CD636978-A087-889E-A823-8BF696B7F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6" y="1297"/>
                <a:ext cx="63" cy="80"/>
              </a:xfrm>
              <a:custGeom>
                <a:avLst/>
                <a:gdLst>
                  <a:gd name="T0" fmla="*/ 1458 w 21"/>
                  <a:gd name="T1" fmla="*/ 1301 h 27"/>
                  <a:gd name="T2" fmla="*/ 1539 w 21"/>
                  <a:gd name="T3" fmla="*/ 1301 h 27"/>
                  <a:gd name="T4" fmla="*/ 1701 w 21"/>
                  <a:gd name="T5" fmla="*/ 1766 h 27"/>
                  <a:gd name="T6" fmla="*/ 1620 w 21"/>
                  <a:gd name="T7" fmla="*/ 1766 h 27"/>
                  <a:gd name="T8" fmla="*/ 1620 w 21"/>
                  <a:gd name="T9" fmla="*/ 1695 h 27"/>
                  <a:gd name="T10" fmla="*/ 1377 w 21"/>
                  <a:gd name="T11" fmla="*/ 1695 h 27"/>
                  <a:gd name="T12" fmla="*/ 810 w 21"/>
                  <a:gd name="T13" fmla="*/ 1766 h 27"/>
                  <a:gd name="T14" fmla="*/ 567 w 21"/>
                  <a:gd name="T15" fmla="*/ 1923 h 27"/>
                  <a:gd name="T16" fmla="*/ 567 w 21"/>
                  <a:gd name="T17" fmla="*/ 2003 h 27"/>
                  <a:gd name="T18" fmla="*/ 486 w 21"/>
                  <a:gd name="T19" fmla="*/ 2080 h 27"/>
                  <a:gd name="T20" fmla="*/ 324 w 21"/>
                  <a:gd name="T21" fmla="*/ 1615 h 27"/>
                  <a:gd name="T22" fmla="*/ 486 w 21"/>
                  <a:gd name="T23" fmla="*/ 1458 h 27"/>
                  <a:gd name="T24" fmla="*/ 1053 w 21"/>
                  <a:gd name="T25" fmla="*/ 1019 h 27"/>
                  <a:gd name="T26" fmla="*/ 405 w 21"/>
                  <a:gd name="T27" fmla="*/ 939 h 27"/>
                  <a:gd name="T28" fmla="*/ 81 w 21"/>
                  <a:gd name="T29" fmla="*/ 859 h 27"/>
                  <a:gd name="T30" fmla="*/ 0 w 21"/>
                  <a:gd name="T31" fmla="*/ 385 h 27"/>
                  <a:gd name="T32" fmla="*/ 81 w 21"/>
                  <a:gd name="T33" fmla="*/ 385 h 27"/>
                  <a:gd name="T34" fmla="*/ 81 w 21"/>
                  <a:gd name="T35" fmla="*/ 465 h 27"/>
                  <a:gd name="T36" fmla="*/ 324 w 21"/>
                  <a:gd name="T37" fmla="*/ 545 h 27"/>
                  <a:gd name="T38" fmla="*/ 891 w 21"/>
                  <a:gd name="T39" fmla="*/ 317 h 27"/>
                  <a:gd name="T40" fmla="*/ 1134 w 21"/>
                  <a:gd name="T41" fmla="*/ 157 h 27"/>
                  <a:gd name="T42" fmla="*/ 1134 w 21"/>
                  <a:gd name="T43" fmla="*/ 80 h 27"/>
                  <a:gd name="T44" fmla="*/ 1215 w 21"/>
                  <a:gd name="T45" fmla="*/ 80 h 27"/>
                  <a:gd name="T46" fmla="*/ 1377 w 21"/>
                  <a:gd name="T47" fmla="*/ 622 h 27"/>
                  <a:gd name="T48" fmla="*/ 1215 w 21"/>
                  <a:gd name="T49" fmla="*/ 622 h 27"/>
                  <a:gd name="T50" fmla="*/ 1215 w 21"/>
                  <a:gd name="T51" fmla="*/ 622 h 27"/>
                  <a:gd name="T52" fmla="*/ 972 w 21"/>
                  <a:gd name="T53" fmla="*/ 545 h 27"/>
                  <a:gd name="T54" fmla="*/ 324 w 21"/>
                  <a:gd name="T55" fmla="*/ 782 h 27"/>
                  <a:gd name="T56" fmla="*/ 1053 w 21"/>
                  <a:gd name="T57" fmla="*/ 859 h 27"/>
                  <a:gd name="T58" fmla="*/ 1458 w 21"/>
                  <a:gd name="T59" fmla="*/ 939 h 27"/>
                  <a:gd name="T60" fmla="*/ 1458 w 21"/>
                  <a:gd name="T61" fmla="*/ 1019 h 27"/>
                  <a:gd name="T62" fmla="*/ 1215 w 21"/>
                  <a:gd name="T63" fmla="*/ 1221 h 27"/>
                  <a:gd name="T64" fmla="*/ 648 w 21"/>
                  <a:gd name="T65" fmla="*/ 1695 h 27"/>
                  <a:gd name="T66" fmla="*/ 1215 w 21"/>
                  <a:gd name="T67" fmla="*/ 1538 h 27"/>
                  <a:gd name="T68" fmla="*/ 1458 w 21"/>
                  <a:gd name="T69" fmla="*/ 1378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8" y="17"/>
                    </a:moveTo>
                    <a:cubicBezTo>
                      <a:pt x="18" y="17"/>
                      <a:pt x="19" y="16"/>
                      <a:pt x="19" y="17"/>
                    </a:cubicBezTo>
                    <a:cubicBezTo>
                      <a:pt x="20" y="19"/>
                      <a:pt x="21" y="20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19" y="22"/>
                      <a:pt x="19" y="21"/>
                      <a:pt x="17" y="22"/>
                    </a:cubicBezTo>
                    <a:cubicBezTo>
                      <a:pt x="15" y="22"/>
                      <a:pt x="10" y="23"/>
                      <a:pt x="10" y="23"/>
                    </a:cubicBezTo>
                    <a:cubicBezTo>
                      <a:pt x="8" y="23"/>
                      <a:pt x="6" y="24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4"/>
                      <a:pt x="5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8" y="18"/>
                      <a:pt x="12" y="15"/>
                      <a:pt x="13" y="13"/>
                    </a:cubicBezTo>
                    <a:cubicBezTo>
                      <a:pt x="12" y="13"/>
                      <a:pt x="5" y="12"/>
                      <a:pt x="5" y="12"/>
                    </a:cubicBezTo>
                    <a:cubicBezTo>
                      <a:pt x="4" y="11"/>
                      <a:pt x="2" y="11"/>
                      <a:pt x="1" y="11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4" y="7"/>
                    </a:cubicBezTo>
                    <a:cubicBezTo>
                      <a:pt x="6" y="6"/>
                      <a:pt x="9" y="5"/>
                      <a:pt x="11" y="4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7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2" y="7"/>
                    </a:cubicBezTo>
                    <a:cubicBezTo>
                      <a:pt x="10" y="8"/>
                      <a:pt x="5" y="9"/>
                      <a:pt x="4" y="10"/>
                    </a:cubicBezTo>
                    <a:cubicBezTo>
                      <a:pt x="6" y="10"/>
                      <a:pt x="11" y="11"/>
                      <a:pt x="13" y="11"/>
                    </a:cubicBezTo>
                    <a:cubicBezTo>
                      <a:pt x="16" y="12"/>
                      <a:pt x="17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6" y="14"/>
                      <a:pt x="15" y="16"/>
                    </a:cubicBezTo>
                    <a:cubicBezTo>
                      <a:pt x="13" y="17"/>
                      <a:pt x="9" y="21"/>
                      <a:pt x="8" y="22"/>
                    </a:cubicBezTo>
                    <a:cubicBezTo>
                      <a:pt x="10" y="21"/>
                      <a:pt x="14" y="20"/>
                      <a:pt x="15" y="20"/>
                    </a:cubicBezTo>
                    <a:cubicBezTo>
                      <a:pt x="17" y="20"/>
                      <a:pt x="19" y="19"/>
                      <a:pt x="18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2" name="Freeform 231">
                <a:extLst>
                  <a:ext uri="{FF2B5EF4-FFF2-40B4-BE49-F238E27FC236}">
                    <a16:creationId xmlns:a16="http://schemas.microsoft.com/office/drawing/2014/main" id="{789E49B7-BDA9-489F-FC2C-F4C5A84F6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306"/>
                <a:ext cx="60" cy="68"/>
              </a:xfrm>
              <a:custGeom>
                <a:avLst/>
                <a:gdLst>
                  <a:gd name="T0" fmla="*/ 405 w 20"/>
                  <a:gd name="T1" fmla="*/ 0 h 23"/>
                  <a:gd name="T2" fmla="*/ 486 w 20"/>
                  <a:gd name="T3" fmla="*/ 0 h 23"/>
                  <a:gd name="T4" fmla="*/ 486 w 20"/>
                  <a:gd name="T5" fmla="*/ 80 h 23"/>
                  <a:gd name="T6" fmla="*/ 729 w 20"/>
                  <a:gd name="T7" fmla="*/ 237 h 23"/>
                  <a:gd name="T8" fmla="*/ 1215 w 20"/>
                  <a:gd name="T9" fmla="*/ 305 h 23"/>
                  <a:gd name="T10" fmla="*/ 1539 w 20"/>
                  <a:gd name="T11" fmla="*/ 305 h 23"/>
                  <a:gd name="T12" fmla="*/ 1539 w 20"/>
                  <a:gd name="T13" fmla="*/ 237 h 23"/>
                  <a:gd name="T14" fmla="*/ 1620 w 20"/>
                  <a:gd name="T15" fmla="*/ 237 h 23"/>
                  <a:gd name="T16" fmla="*/ 1539 w 20"/>
                  <a:gd name="T17" fmla="*/ 621 h 23"/>
                  <a:gd name="T18" fmla="*/ 1539 w 20"/>
                  <a:gd name="T19" fmla="*/ 701 h 23"/>
                  <a:gd name="T20" fmla="*/ 1458 w 20"/>
                  <a:gd name="T21" fmla="*/ 701 h 23"/>
                  <a:gd name="T22" fmla="*/ 405 w 20"/>
                  <a:gd name="T23" fmla="*/ 1135 h 23"/>
                  <a:gd name="T24" fmla="*/ 972 w 20"/>
                  <a:gd name="T25" fmla="*/ 1372 h 23"/>
                  <a:gd name="T26" fmla="*/ 1215 w 20"/>
                  <a:gd name="T27" fmla="*/ 1295 h 23"/>
                  <a:gd name="T28" fmla="*/ 1296 w 20"/>
                  <a:gd name="T29" fmla="*/ 1215 h 23"/>
                  <a:gd name="T30" fmla="*/ 1377 w 20"/>
                  <a:gd name="T31" fmla="*/ 1295 h 23"/>
                  <a:gd name="T32" fmla="*/ 1215 w 20"/>
                  <a:gd name="T33" fmla="*/ 1756 h 23"/>
                  <a:gd name="T34" fmla="*/ 1134 w 20"/>
                  <a:gd name="T35" fmla="*/ 1679 h 23"/>
                  <a:gd name="T36" fmla="*/ 1134 w 20"/>
                  <a:gd name="T37" fmla="*/ 1679 h 23"/>
                  <a:gd name="T38" fmla="*/ 891 w 20"/>
                  <a:gd name="T39" fmla="*/ 1452 h 23"/>
                  <a:gd name="T40" fmla="*/ 81 w 20"/>
                  <a:gd name="T41" fmla="*/ 1135 h 23"/>
                  <a:gd name="T42" fmla="*/ 81 w 20"/>
                  <a:gd name="T43" fmla="*/ 1058 h 23"/>
                  <a:gd name="T44" fmla="*/ 1377 w 20"/>
                  <a:gd name="T45" fmla="*/ 464 h 23"/>
                  <a:gd name="T46" fmla="*/ 729 w 20"/>
                  <a:gd name="T47" fmla="*/ 384 h 23"/>
                  <a:gd name="T48" fmla="*/ 405 w 20"/>
                  <a:gd name="T49" fmla="*/ 464 h 23"/>
                  <a:gd name="T50" fmla="*/ 405 w 20"/>
                  <a:gd name="T51" fmla="*/ 464 h 23"/>
                  <a:gd name="T52" fmla="*/ 324 w 20"/>
                  <a:gd name="T53" fmla="*/ 464 h 23"/>
                  <a:gd name="T54" fmla="*/ 405 w 20"/>
                  <a:gd name="T55" fmla="*/ 0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" h="23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3"/>
                      <a:pt x="9" y="3"/>
                    </a:cubicBezTo>
                    <a:cubicBezTo>
                      <a:pt x="11" y="4"/>
                      <a:pt x="14" y="4"/>
                      <a:pt x="15" y="4"/>
                    </a:cubicBezTo>
                    <a:cubicBezTo>
                      <a:pt x="17" y="5"/>
                      <a:pt x="18" y="5"/>
                      <a:pt x="19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7" y="9"/>
                      <a:pt x="7" y="15"/>
                      <a:pt x="5" y="15"/>
                    </a:cubicBezTo>
                    <a:cubicBezTo>
                      <a:pt x="7" y="16"/>
                      <a:pt x="11" y="17"/>
                      <a:pt x="12" y="18"/>
                    </a:cubicBezTo>
                    <a:cubicBezTo>
                      <a:pt x="14" y="18"/>
                      <a:pt x="15" y="19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6" y="19"/>
                      <a:pt x="15" y="21"/>
                      <a:pt x="15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0"/>
                      <a:pt x="11" y="19"/>
                    </a:cubicBezTo>
                    <a:cubicBezTo>
                      <a:pt x="10" y="19"/>
                      <a:pt x="2" y="16"/>
                      <a:pt x="1" y="15"/>
                    </a:cubicBezTo>
                    <a:cubicBezTo>
                      <a:pt x="1" y="15"/>
                      <a:pt x="0" y="15"/>
                      <a:pt x="1" y="14"/>
                    </a:cubicBezTo>
                    <a:cubicBezTo>
                      <a:pt x="3" y="13"/>
                      <a:pt x="16" y="7"/>
                      <a:pt x="17" y="6"/>
                    </a:cubicBezTo>
                    <a:cubicBezTo>
                      <a:pt x="15" y="6"/>
                      <a:pt x="10" y="5"/>
                      <a:pt x="9" y="5"/>
                    </a:cubicBezTo>
                    <a:cubicBezTo>
                      <a:pt x="6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3" name="Freeform 232">
                <a:extLst>
                  <a:ext uri="{FF2B5EF4-FFF2-40B4-BE49-F238E27FC236}">
                    <a16:creationId xmlns:a16="http://schemas.microsoft.com/office/drawing/2014/main" id="{38D0AA04-E151-6AA1-84AA-8B26E83E1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0" y="1132"/>
                <a:ext cx="57" cy="69"/>
              </a:xfrm>
              <a:custGeom>
                <a:avLst/>
                <a:gdLst>
                  <a:gd name="T0" fmla="*/ 81 w 19"/>
                  <a:gd name="T1" fmla="*/ 1053 h 23"/>
                  <a:gd name="T2" fmla="*/ 324 w 19"/>
                  <a:gd name="T3" fmla="*/ 1215 h 23"/>
                  <a:gd name="T4" fmla="*/ 1053 w 19"/>
                  <a:gd name="T5" fmla="*/ 1620 h 23"/>
                  <a:gd name="T6" fmla="*/ 1134 w 19"/>
                  <a:gd name="T7" fmla="*/ 1782 h 23"/>
                  <a:gd name="T8" fmla="*/ 1134 w 19"/>
                  <a:gd name="T9" fmla="*/ 1863 h 23"/>
                  <a:gd name="T10" fmla="*/ 1215 w 19"/>
                  <a:gd name="T11" fmla="*/ 1863 h 23"/>
                  <a:gd name="T12" fmla="*/ 1296 w 19"/>
                  <a:gd name="T13" fmla="*/ 1458 h 23"/>
                  <a:gd name="T14" fmla="*/ 1215 w 19"/>
                  <a:gd name="T15" fmla="*/ 1377 h 23"/>
                  <a:gd name="T16" fmla="*/ 1134 w 19"/>
                  <a:gd name="T17" fmla="*/ 1458 h 23"/>
                  <a:gd name="T18" fmla="*/ 1053 w 19"/>
                  <a:gd name="T19" fmla="*/ 1458 h 23"/>
                  <a:gd name="T20" fmla="*/ 810 w 19"/>
                  <a:gd name="T21" fmla="*/ 1296 h 23"/>
                  <a:gd name="T22" fmla="*/ 891 w 19"/>
                  <a:gd name="T23" fmla="*/ 891 h 23"/>
                  <a:gd name="T24" fmla="*/ 1134 w 19"/>
                  <a:gd name="T25" fmla="*/ 972 h 23"/>
                  <a:gd name="T26" fmla="*/ 1215 w 19"/>
                  <a:gd name="T27" fmla="*/ 1053 h 23"/>
                  <a:gd name="T28" fmla="*/ 1215 w 19"/>
                  <a:gd name="T29" fmla="*/ 1134 h 23"/>
                  <a:gd name="T30" fmla="*/ 1296 w 19"/>
                  <a:gd name="T31" fmla="*/ 1134 h 23"/>
                  <a:gd name="T32" fmla="*/ 1539 w 19"/>
                  <a:gd name="T33" fmla="*/ 162 h 23"/>
                  <a:gd name="T34" fmla="*/ 1215 w 19"/>
                  <a:gd name="T35" fmla="*/ 0 h 23"/>
                  <a:gd name="T36" fmla="*/ 1134 w 19"/>
                  <a:gd name="T37" fmla="*/ 81 h 23"/>
                  <a:gd name="T38" fmla="*/ 1215 w 19"/>
                  <a:gd name="T39" fmla="*/ 162 h 23"/>
                  <a:gd name="T40" fmla="*/ 1377 w 19"/>
                  <a:gd name="T41" fmla="*/ 405 h 23"/>
                  <a:gd name="T42" fmla="*/ 1296 w 19"/>
                  <a:gd name="T43" fmla="*/ 567 h 23"/>
                  <a:gd name="T44" fmla="*/ 1134 w 19"/>
                  <a:gd name="T45" fmla="*/ 729 h 23"/>
                  <a:gd name="T46" fmla="*/ 810 w 19"/>
                  <a:gd name="T47" fmla="*/ 729 h 23"/>
                  <a:gd name="T48" fmla="*/ 891 w 19"/>
                  <a:gd name="T49" fmla="*/ 324 h 23"/>
                  <a:gd name="T50" fmla="*/ 810 w 19"/>
                  <a:gd name="T51" fmla="*/ 324 h 23"/>
                  <a:gd name="T52" fmla="*/ 729 w 19"/>
                  <a:gd name="T53" fmla="*/ 648 h 23"/>
                  <a:gd name="T54" fmla="*/ 243 w 19"/>
                  <a:gd name="T55" fmla="*/ 648 h 23"/>
                  <a:gd name="T56" fmla="*/ 243 w 19"/>
                  <a:gd name="T57" fmla="*/ 567 h 23"/>
                  <a:gd name="T58" fmla="*/ 324 w 19"/>
                  <a:gd name="T59" fmla="*/ 324 h 23"/>
                  <a:gd name="T60" fmla="*/ 405 w 19"/>
                  <a:gd name="T61" fmla="*/ 162 h 23"/>
                  <a:gd name="T62" fmla="*/ 567 w 19"/>
                  <a:gd name="T63" fmla="*/ 162 h 23"/>
                  <a:gd name="T64" fmla="*/ 567 w 19"/>
                  <a:gd name="T65" fmla="*/ 0 h 23"/>
                  <a:gd name="T66" fmla="*/ 243 w 19"/>
                  <a:gd name="T67" fmla="*/ 0 h 23"/>
                  <a:gd name="T68" fmla="*/ 81 w 19"/>
                  <a:gd name="T69" fmla="*/ 729 h 23"/>
                  <a:gd name="T70" fmla="*/ 0 w 19"/>
                  <a:gd name="T71" fmla="*/ 1053 h 23"/>
                  <a:gd name="T72" fmla="*/ 81 w 19"/>
                  <a:gd name="T73" fmla="*/ 1053 h 23"/>
                  <a:gd name="T74" fmla="*/ 162 w 19"/>
                  <a:gd name="T75" fmla="*/ 891 h 23"/>
                  <a:gd name="T76" fmla="*/ 243 w 19"/>
                  <a:gd name="T77" fmla="*/ 891 h 23"/>
                  <a:gd name="T78" fmla="*/ 729 w 19"/>
                  <a:gd name="T79" fmla="*/ 891 h 23"/>
                  <a:gd name="T80" fmla="*/ 729 w 19"/>
                  <a:gd name="T81" fmla="*/ 1296 h 23"/>
                  <a:gd name="T82" fmla="*/ 243 w 19"/>
                  <a:gd name="T83" fmla="*/ 972 h 23"/>
                  <a:gd name="T84" fmla="*/ 162 w 19"/>
                  <a:gd name="T85" fmla="*/ 891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" y="13"/>
                    </a:moveTo>
                    <a:cubicBezTo>
                      <a:pt x="1" y="13"/>
                      <a:pt x="2" y="14"/>
                      <a:pt x="4" y="15"/>
                    </a:cubicBezTo>
                    <a:cubicBezTo>
                      <a:pt x="4" y="15"/>
                      <a:pt x="11" y="19"/>
                      <a:pt x="13" y="20"/>
                    </a:cubicBezTo>
                    <a:cubicBezTo>
                      <a:pt x="14" y="21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2"/>
                      <a:pt x="16" y="20"/>
                      <a:pt x="16" y="18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9"/>
                      <a:pt x="14" y="19"/>
                      <a:pt x="13" y="18"/>
                    </a:cubicBezTo>
                    <a:cubicBezTo>
                      <a:pt x="13" y="18"/>
                      <a:pt x="11" y="17"/>
                      <a:pt x="10" y="16"/>
                    </a:cubicBezTo>
                    <a:cubicBezTo>
                      <a:pt x="10" y="16"/>
                      <a:pt x="11" y="12"/>
                      <a:pt x="11" y="11"/>
                    </a:cubicBezTo>
                    <a:cubicBezTo>
                      <a:pt x="11" y="12"/>
                      <a:pt x="13" y="12"/>
                      <a:pt x="14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0"/>
                      <a:pt x="18" y="7"/>
                      <a:pt x="19" y="2"/>
                    </a:cubicBezTo>
                    <a:cubicBezTo>
                      <a:pt x="17" y="1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3"/>
                      <a:pt x="17" y="4"/>
                      <a:pt x="17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4"/>
                      <a:pt x="2" y="6"/>
                      <a:pt x="1" y="9"/>
                    </a:cubicBezTo>
                    <a:cubicBezTo>
                      <a:pt x="1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1" y="13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8" y="11"/>
                      <a:pt x="9" y="11"/>
                    </a:cubicBezTo>
                    <a:cubicBezTo>
                      <a:pt x="9" y="12"/>
                      <a:pt x="9" y="15"/>
                      <a:pt x="9" y="16"/>
                    </a:cubicBezTo>
                    <a:cubicBezTo>
                      <a:pt x="7" y="15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4" name="Freeform 233">
                <a:extLst>
                  <a:ext uri="{FF2B5EF4-FFF2-40B4-BE49-F238E27FC236}">
                    <a16:creationId xmlns:a16="http://schemas.microsoft.com/office/drawing/2014/main" id="{0067CB47-4F88-B246-69B2-725187DCAC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6" y="1521"/>
                <a:ext cx="66" cy="75"/>
              </a:xfrm>
              <a:custGeom>
                <a:avLst/>
                <a:gdLst>
                  <a:gd name="T0" fmla="*/ 1701 w 22"/>
                  <a:gd name="T1" fmla="*/ 1458 h 25"/>
                  <a:gd name="T2" fmla="*/ 1620 w 22"/>
                  <a:gd name="T3" fmla="*/ 1215 h 25"/>
                  <a:gd name="T4" fmla="*/ 1458 w 22"/>
                  <a:gd name="T5" fmla="*/ 324 h 25"/>
                  <a:gd name="T6" fmla="*/ 1539 w 22"/>
                  <a:gd name="T7" fmla="*/ 162 h 25"/>
                  <a:gd name="T8" fmla="*/ 1539 w 22"/>
                  <a:gd name="T9" fmla="*/ 81 h 25"/>
                  <a:gd name="T10" fmla="*/ 1458 w 22"/>
                  <a:gd name="T11" fmla="*/ 0 h 25"/>
                  <a:gd name="T12" fmla="*/ 1134 w 22"/>
                  <a:gd name="T13" fmla="*/ 324 h 25"/>
                  <a:gd name="T14" fmla="*/ 1215 w 22"/>
                  <a:gd name="T15" fmla="*/ 405 h 25"/>
                  <a:gd name="T16" fmla="*/ 1296 w 22"/>
                  <a:gd name="T17" fmla="*/ 324 h 25"/>
                  <a:gd name="T18" fmla="*/ 1296 w 22"/>
                  <a:gd name="T19" fmla="*/ 405 h 25"/>
                  <a:gd name="T20" fmla="*/ 1377 w 22"/>
                  <a:gd name="T21" fmla="*/ 729 h 25"/>
                  <a:gd name="T22" fmla="*/ 1053 w 22"/>
                  <a:gd name="T23" fmla="*/ 972 h 25"/>
                  <a:gd name="T24" fmla="*/ 891 w 22"/>
                  <a:gd name="T25" fmla="*/ 729 h 25"/>
                  <a:gd name="T26" fmla="*/ 891 w 22"/>
                  <a:gd name="T27" fmla="*/ 567 h 25"/>
                  <a:gd name="T28" fmla="*/ 972 w 22"/>
                  <a:gd name="T29" fmla="*/ 567 h 25"/>
                  <a:gd name="T30" fmla="*/ 891 w 22"/>
                  <a:gd name="T31" fmla="*/ 486 h 25"/>
                  <a:gd name="T32" fmla="*/ 0 w 22"/>
                  <a:gd name="T33" fmla="*/ 972 h 25"/>
                  <a:gd name="T34" fmla="*/ 162 w 22"/>
                  <a:gd name="T35" fmla="*/ 1377 h 25"/>
                  <a:gd name="T36" fmla="*/ 243 w 22"/>
                  <a:gd name="T37" fmla="*/ 1296 h 25"/>
                  <a:gd name="T38" fmla="*/ 243 w 22"/>
                  <a:gd name="T39" fmla="*/ 1215 h 25"/>
                  <a:gd name="T40" fmla="*/ 324 w 22"/>
                  <a:gd name="T41" fmla="*/ 972 h 25"/>
                  <a:gd name="T42" fmla="*/ 486 w 22"/>
                  <a:gd name="T43" fmla="*/ 891 h 25"/>
                  <a:gd name="T44" fmla="*/ 729 w 22"/>
                  <a:gd name="T45" fmla="*/ 972 h 25"/>
                  <a:gd name="T46" fmla="*/ 891 w 22"/>
                  <a:gd name="T47" fmla="*/ 1134 h 25"/>
                  <a:gd name="T48" fmla="*/ 567 w 22"/>
                  <a:gd name="T49" fmla="*/ 1296 h 25"/>
                  <a:gd name="T50" fmla="*/ 648 w 22"/>
                  <a:gd name="T51" fmla="*/ 1458 h 25"/>
                  <a:gd name="T52" fmla="*/ 972 w 22"/>
                  <a:gd name="T53" fmla="*/ 1215 h 25"/>
                  <a:gd name="T54" fmla="*/ 1296 w 22"/>
                  <a:gd name="T55" fmla="*/ 1539 h 25"/>
                  <a:gd name="T56" fmla="*/ 1215 w 22"/>
                  <a:gd name="T57" fmla="*/ 1620 h 25"/>
                  <a:gd name="T58" fmla="*/ 1053 w 22"/>
                  <a:gd name="T59" fmla="*/ 1782 h 25"/>
                  <a:gd name="T60" fmla="*/ 810 w 22"/>
                  <a:gd name="T61" fmla="*/ 1782 h 25"/>
                  <a:gd name="T62" fmla="*/ 729 w 22"/>
                  <a:gd name="T63" fmla="*/ 1701 h 25"/>
                  <a:gd name="T64" fmla="*/ 567 w 22"/>
                  <a:gd name="T65" fmla="*/ 1782 h 25"/>
                  <a:gd name="T66" fmla="*/ 810 w 22"/>
                  <a:gd name="T67" fmla="*/ 2025 h 25"/>
                  <a:gd name="T68" fmla="*/ 1458 w 22"/>
                  <a:gd name="T69" fmla="*/ 1620 h 25"/>
                  <a:gd name="T70" fmla="*/ 1701 w 22"/>
                  <a:gd name="T71" fmla="*/ 1458 h 25"/>
                  <a:gd name="T72" fmla="*/ 1701 w 22"/>
                  <a:gd name="T73" fmla="*/ 1458 h 25"/>
                  <a:gd name="T74" fmla="*/ 1539 w 22"/>
                  <a:gd name="T75" fmla="*/ 1458 h 25"/>
                  <a:gd name="T76" fmla="*/ 1458 w 22"/>
                  <a:gd name="T77" fmla="*/ 1458 h 25"/>
                  <a:gd name="T78" fmla="*/ 1134 w 22"/>
                  <a:gd name="T79" fmla="*/ 1053 h 25"/>
                  <a:gd name="T80" fmla="*/ 1458 w 22"/>
                  <a:gd name="T81" fmla="*/ 810 h 25"/>
                  <a:gd name="T82" fmla="*/ 1539 w 22"/>
                  <a:gd name="T83" fmla="*/ 1377 h 25"/>
                  <a:gd name="T84" fmla="*/ 1539 w 22"/>
                  <a:gd name="T85" fmla="*/ 1458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25">
                    <a:moveTo>
                      <a:pt x="21" y="18"/>
                    </a:moveTo>
                    <a:cubicBezTo>
                      <a:pt x="21" y="17"/>
                      <a:pt x="20" y="16"/>
                      <a:pt x="20" y="15"/>
                    </a:cubicBezTo>
                    <a:cubicBezTo>
                      <a:pt x="20" y="14"/>
                      <a:pt x="18" y="6"/>
                      <a:pt x="18" y="4"/>
                    </a:cubicBezTo>
                    <a:cubicBezTo>
                      <a:pt x="18" y="3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8" y="1"/>
                      <a:pt x="16" y="2"/>
                      <a:pt x="14" y="4"/>
                    </a:cubicBezTo>
                    <a:cubicBezTo>
                      <a:pt x="14" y="4"/>
                      <a:pt x="14" y="5"/>
                      <a:pt x="15" y="5"/>
                    </a:cubicBezTo>
                    <a:cubicBezTo>
                      <a:pt x="15" y="5"/>
                      <a:pt x="15" y="5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7" y="9"/>
                      <a:pt x="13" y="11"/>
                      <a:pt x="13" y="12"/>
                    </a:cubicBezTo>
                    <a:cubicBezTo>
                      <a:pt x="13" y="12"/>
                      <a:pt x="12" y="10"/>
                      <a:pt x="11" y="9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8" y="8"/>
                      <a:pt x="5" y="10"/>
                      <a:pt x="0" y="12"/>
                    </a:cubicBezTo>
                    <a:cubicBezTo>
                      <a:pt x="1" y="14"/>
                      <a:pt x="2" y="16"/>
                      <a:pt x="2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3"/>
                      <a:pt x="3" y="12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8" y="10"/>
                      <a:pt x="9" y="12"/>
                    </a:cubicBezTo>
                    <a:cubicBezTo>
                      <a:pt x="10" y="12"/>
                      <a:pt x="11" y="14"/>
                      <a:pt x="11" y="14"/>
                    </a:cubicBezTo>
                    <a:cubicBezTo>
                      <a:pt x="11" y="14"/>
                      <a:pt x="8" y="16"/>
                      <a:pt x="7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9" y="17"/>
                      <a:pt x="11" y="16"/>
                      <a:pt x="12" y="15"/>
                    </a:cubicBezTo>
                    <a:cubicBezTo>
                      <a:pt x="13" y="16"/>
                      <a:pt x="15" y="19"/>
                      <a:pt x="16" y="19"/>
                    </a:cubicBezTo>
                    <a:cubicBezTo>
                      <a:pt x="16" y="20"/>
                      <a:pt x="16" y="20"/>
                      <a:pt x="15" y="20"/>
                    </a:cubicBez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8" y="21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3" y="23"/>
                      <a:pt x="15" y="22"/>
                      <a:pt x="18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2" y="18"/>
                      <a:pt x="22" y="18"/>
                      <a:pt x="21" y="18"/>
                    </a:cubicBezTo>
                    <a:close/>
                    <a:moveTo>
                      <a:pt x="19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5" y="14"/>
                      <a:pt x="14" y="13"/>
                    </a:cubicBezTo>
                    <a:cubicBezTo>
                      <a:pt x="15" y="12"/>
                      <a:pt x="17" y="11"/>
                      <a:pt x="18" y="10"/>
                    </a:cubicBezTo>
                    <a:cubicBezTo>
                      <a:pt x="18" y="12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5" name="Freeform 234">
                <a:extLst>
                  <a:ext uri="{FF2B5EF4-FFF2-40B4-BE49-F238E27FC236}">
                    <a16:creationId xmlns:a16="http://schemas.microsoft.com/office/drawing/2014/main" id="{18633E08-6F16-61E7-01C9-55D63D65C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6" y="1368"/>
                <a:ext cx="57" cy="69"/>
              </a:xfrm>
              <a:custGeom>
                <a:avLst/>
                <a:gdLst>
                  <a:gd name="T0" fmla="*/ 324 w 19"/>
                  <a:gd name="T1" fmla="*/ 1377 h 23"/>
                  <a:gd name="T2" fmla="*/ 1053 w 19"/>
                  <a:gd name="T3" fmla="*/ 1053 h 23"/>
                  <a:gd name="T4" fmla="*/ 1215 w 19"/>
                  <a:gd name="T5" fmla="*/ 810 h 23"/>
                  <a:gd name="T6" fmla="*/ 1134 w 19"/>
                  <a:gd name="T7" fmla="*/ 729 h 23"/>
                  <a:gd name="T8" fmla="*/ 1296 w 19"/>
                  <a:gd name="T9" fmla="*/ 648 h 23"/>
                  <a:gd name="T10" fmla="*/ 1539 w 19"/>
                  <a:gd name="T11" fmla="*/ 1215 h 23"/>
                  <a:gd name="T12" fmla="*/ 1458 w 19"/>
                  <a:gd name="T13" fmla="*/ 1296 h 23"/>
                  <a:gd name="T14" fmla="*/ 1458 w 19"/>
                  <a:gd name="T15" fmla="*/ 1215 h 23"/>
                  <a:gd name="T16" fmla="*/ 1134 w 19"/>
                  <a:gd name="T17" fmla="*/ 1215 h 23"/>
                  <a:gd name="T18" fmla="*/ 648 w 19"/>
                  <a:gd name="T19" fmla="*/ 1458 h 23"/>
                  <a:gd name="T20" fmla="*/ 486 w 19"/>
                  <a:gd name="T21" fmla="*/ 1701 h 23"/>
                  <a:gd name="T22" fmla="*/ 486 w 19"/>
                  <a:gd name="T23" fmla="*/ 1782 h 23"/>
                  <a:gd name="T24" fmla="*/ 405 w 19"/>
                  <a:gd name="T25" fmla="*/ 1863 h 23"/>
                  <a:gd name="T26" fmla="*/ 162 w 19"/>
                  <a:gd name="T27" fmla="*/ 1296 h 23"/>
                  <a:gd name="T28" fmla="*/ 81 w 19"/>
                  <a:gd name="T29" fmla="*/ 1134 h 23"/>
                  <a:gd name="T30" fmla="*/ 243 w 19"/>
                  <a:gd name="T31" fmla="*/ 648 h 23"/>
                  <a:gd name="T32" fmla="*/ 648 w 19"/>
                  <a:gd name="T33" fmla="*/ 729 h 23"/>
                  <a:gd name="T34" fmla="*/ 810 w 19"/>
                  <a:gd name="T35" fmla="*/ 324 h 23"/>
                  <a:gd name="T36" fmla="*/ 891 w 19"/>
                  <a:gd name="T37" fmla="*/ 81 h 23"/>
                  <a:gd name="T38" fmla="*/ 891 w 19"/>
                  <a:gd name="T39" fmla="*/ 0 h 23"/>
                  <a:gd name="T40" fmla="*/ 972 w 19"/>
                  <a:gd name="T41" fmla="*/ 0 h 23"/>
                  <a:gd name="T42" fmla="*/ 1134 w 19"/>
                  <a:gd name="T43" fmla="*/ 324 h 23"/>
                  <a:gd name="T44" fmla="*/ 810 w 19"/>
                  <a:gd name="T45" fmla="*/ 972 h 23"/>
                  <a:gd name="T46" fmla="*/ 729 w 19"/>
                  <a:gd name="T47" fmla="*/ 972 h 23"/>
                  <a:gd name="T48" fmla="*/ 567 w 19"/>
                  <a:gd name="T49" fmla="*/ 810 h 23"/>
                  <a:gd name="T50" fmla="*/ 324 w 19"/>
                  <a:gd name="T51" fmla="*/ 891 h 23"/>
                  <a:gd name="T52" fmla="*/ 243 w 19"/>
                  <a:gd name="T53" fmla="*/ 1053 h 23"/>
                  <a:gd name="T54" fmla="*/ 243 w 19"/>
                  <a:gd name="T55" fmla="*/ 1215 h 23"/>
                  <a:gd name="T56" fmla="*/ 324 w 19"/>
                  <a:gd name="T57" fmla="*/ 1377 h 23"/>
                  <a:gd name="T58" fmla="*/ 324 w 19"/>
                  <a:gd name="T59" fmla="*/ 1377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4" y="17"/>
                    </a:moveTo>
                    <a:cubicBezTo>
                      <a:pt x="7" y="16"/>
                      <a:pt x="11" y="13"/>
                      <a:pt x="13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10"/>
                      <a:pt x="15" y="9"/>
                      <a:pt x="14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7" y="10"/>
                      <a:pt x="18" y="13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6" y="14"/>
                      <a:pt x="14" y="15"/>
                    </a:cubicBezTo>
                    <a:cubicBezTo>
                      <a:pt x="12" y="16"/>
                      <a:pt x="9" y="18"/>
                      <a:pt x="8" y="18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3"/>
                      <a:pt x="5" y="23"/>
                    </a:cubicBezTo>
                    <a:cubicBezTo>
                      <a:pt x="4" y="20"/>
                      <a:pt x="2" y="17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2"/>
                      <a:pt x="0" y="9"/>
                      <a:pt x="3" y="8"/>
                    </a:cubicBezTo>
                    <a:cubicBezTo>
                      <a:pt x="5" y="7"/>
                      <a:pt x="7" y="8"/>
                      <a:pt x="8" y="9"/>
                    </a:cubicBezTo>
                    <a:cubicBezTo>
                      <a:pt x="9" y="8"/>
                      <a:pt x="10" y="6"/>
                      <a:pt x="10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2"/>
                      <a:pt x="14" y="4"/>
                    </a:cubicBezTo>
                    <a:cubicBezTo>
                      <a:pt x="13" y="6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6" name="Freeform 235">
                <a:extLst>
                  <a:ext uri="{FF2B5EF4-FFF2-40B4-BE49-F238E27FC236}">
                    <a16:creationId xmlns:a16="http://schemas.microsoft.com/office/drawing/2014/main" id="{2E725B1E-5E44-589D-31BD-9E45D3F56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" y="1536"/>
                <a:ext cx="56" cy="69"/>
              </a:xfrm>
              <a:custGeom>
                <a:avLst/>
                <a:gdLst>
                  <a:gd name="T0" fmla="*/ 616 w 19"/>
                  <a:gd name="T1" fmla="*/ 1539 h 23"/>
                  <a:gd name="T2" fmla="*/ 896 w 19"/>
                  <a:gd name="T3" fmla="*/ 891 h 23"/>
                  <a:gd name="T4" fmla="*/ 973 w 19"/>
                  <a:gd name="T5" fmla="*/ 567 h 23"/>
                  <a:gd name="T6" fmla="*/ 896 w 19"/>
                  <a:gd name="T7" fmla="*/ 486 h 23"/>
                  <a:gd name="T8" fmla="*/ 973 w 19"/>
                  <a:gd name="T9" fmla="*/ 405 h 23"/>
                  <a:gd name="T10" fmla="*/ 1432 w 19"/>
                  <a:gd name="T11" fmla="*/ 729 h 23"/>
                  <a:gd name="T12" fmla="*/ 1432 w 19"/>
                  <a:gd name="T13" fmla="*/ 810 h 23"/>
                  <a:gd name="T14" fmla="*/ 1356 w 19"/>
                  <a:gd name="T15" fmla="*/ 810 h 23"/>
                  <a:gd name="T16" fmla="*/ 1129 w 19"/>
                  <a:gd name="T17" fmla="*/ 972 h 23"/>
                  <a:gd name="T18" fmla="*/ 896 w 19"/>
                  <a:gd name="T19" fmla="*/ 1458 h 23"/>
                  <a:gd name="T20" fmla="*/ 896 w 19"/>
                  <a:gd name="T21" fmla="*/ 1701 h 23"/>
                  <a:gd name="T22" fmla="*/ 896 w 19"/>
                  <a:gd name="T23" fmla="*/ 1782 h 23"/>
                  <a:gd name="T24" fmla="*/ 896 w 19"/>
                  <a:gd name="T25" fmla="*/ 1863 h 23"/>
                  <a:gd name="T26" fmla="*/ 383 w 19"/>
                  <a:gd name="T27" fmla="*/ 1539 h 23"/>
                  <a:gd name="T28" fmla="*/ 236 w 19"/>
                  <a:gd name="T29" fmla="*/ 1458 h 23"/>
                  <a:gd name="T30" fmla="*/ 156 w 19"/>
                  <a:gd name="T31" fmla="*/ 972 h 23"/>
                  <a:gd name="T32" fmla="*/ 539 w 19"/>
                  <a:gd name="T33" fmla="*/ 810 h 23"/>
                  <a:gd name="T34" fmla="*/ 460 w 19"/>
                  <a:gd name="T35" fmla="*/ 405 h 23"/>
                  <a:gd name="T36" fmla="*/ 383 w 19"/>
                  <a:gd name="T37" fmla="*/ 162 h 23"/>
                  <a:gd name="T38" fmla="*/ 304 w 19"/>
                  <a:gd name="T39" fmla="*/ 81 h 23"/>
                  <a:gd name="T40" fmla="*/ 383 w 19"/>
                  <a:gd name="T41" fmla="*/ 0 h 23"/>
                  <a:gd name="T42" fmla="*/ 696 w 19"/>
                  <a:gd name="T43" fmla="*/ 243 h 23"/>
                  <a:gd name="T44" fmla="*/ 740 w 19"/>
                  <a:gd name="T45" fmla="*/ 972 h 23"/>
                  <a:gd name="T46" fmla="*/ 696 w 19"/>
                  <a:gd name="T47" fmla="*/ 972 h 23"/>
                  <a:gd name="T48" fmla="*/ 460 w 19"/>
                  <a:gd name="T49" fmla="*/ 972 h 23"/>
                  <a:gd name="T50" fmla="*/ 304 w 19"/>
                  <a:gd name="T51" fmla="*/ 1134 h 23"/>
                  <a:gd name="T52" fmla="*/ 304 w 19"/>
                  <a:gd name="T53" fmla="*/ 1296 h 23"/>
                  <a:gd name="T54" fmla="*/ 460 w 19"/>
                  <a:gd name="T55" fmla="*/ 1458 h 23"/>
                  <a:gd name="T56" fmla="*/ 539 w 19"/>
                  <a:gd name="T57" fmla="*/ 1539 h 23"/>
                  <a:gd name="T58" fmla="*/ 616 w 19"/>
                  <a:gd name="T59" fmla="*/ 1539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8" y="19"/>
                    </a:moveTo>
                    <a:cubicBezTo>
                      <a:pt x="9" y="16"/>
                      <a:pt x="12" y="12"/>
                      <a:pt x="12" y="11"/>
                    </a:cubicBezTo>
                    <a:cubicBezTo>
                      <a:pt x="14" y="8"/>
                      <a:pt x="14" y="8"/>
                      <a:pt x="13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4" y="6"/>
                      <a:pt x="17" y="8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2"/>
                    </a:cubicBezTo>
                    <a:cubicBezTo>
                      <a:pt x="14" y="14"/>
                      <a:pt x="12" y="17"/>
                      <a:pt x="12" y="18"/>
                    </a:cubicBezTo>
                    <a:cubicBezTo>
                      <a:pt x="11" y="20"/>
                      <a:pt x="11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2"/>
                      <a:pt x="6" y="20"/>
                      <a:pt x="5" y="19"/>
                    </a:cubicBezTo>
                    <a:cubicBezTo>
                      <a:pt x="5" y="19"/>
                      <a:pt x="4" y="19"/>
                      <a:pt x="3" y="18"/>
                    </a:cubicBezTo>
                    <a:cubicBezTo>
                      <a:pt x="2" y="17"/>
                      <a:pt x="0" y="15"/>
                      <a:pt x="2" y="12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6" y="9"/>
                      <a:pt x="6" y="7"/>
                      <a:pt x="6" y="5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7" y="2"/>
                      <a:pt x="9" y="3"/>
                    </a:cubicBezTo>
                    <a:cubicBezTo>
                      <a:pt x="9" y="4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5" y="12"/>
                      <a:pt x="5" y="13"/>
                      <a:pt x="4" y="14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5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7" name="Freeform 236">
                <a:extLst>
                  <a:ext uri="{FF2B5EF4-FFF2-40B4-BE49-F238E27FC236}">
                    <a16:creationId xmlns:a16="http://schemas.microsoft.com/office/drawing/2014/main" id="{00BB050F-442E-589D-7C2C-C2CF2665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9" y="1024"/>
                <a:ext cx="54" cy="54"/>
              </a:xfrm>
              <a:custGeom>
                <a:avLst/>
                <a:gdLst>
                  <a:gd name="T0" fmla="*/ 1134 w 18"/>
                  <a:gd name="T1" fmla="*/ 1377 h 18"/>
                  <a:gd name="T2" fmla="*/ 1053 w 18"/>
                  <a:gd name="T3" fmla="*/ 729 h 18"/>
                  <a:gd name="T4" fmla="*/ 405 w 18"/>
                  <a:gd name="T5" fmla="*/ 1053 h 18"/>
                  <a:gd name="T6" fmla="*/ 0 w 18"/>
                  <a:gd name="T7" fmla="*/ 648 h 18"/>
                  <a:gd name="T8" fmla="*/ 162 w 18"/>
                  <a:gd name="T9" fmla="*/ 0 h 18"/>
                  <a:gd name="T10" fmla="*/ 405 w 18"/>
                  <a:gd name="T11" fmla="*/ 162 h 18"/>
                  <a:gd name="T12" fmla="*/ 162 w 18"/>
                  <a:gd name="T13" fmla="*/ 729 h 18"/>
                  <a:gd name="T14" fmla="*/ 324 w 18"/>
                  <a:gd name="T15" fmla="*/ 810 h 18"/>
                  <a:gd name="T16" fmla="*/ 810 w 18"/>
                  <a:gd name="T17" fmla="*/ 405 h 18"/>
                  <a:gd name="T18" fmla="*/ 1215 w 18"/>
                  <a:gd name="T19" fmla="*/ 1458 h 18"/>
                  <a:gd name="T20" fmla="*/ 1134 w 18"/>
                  <a:gd name="T21" fmla="*/ 137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4" y="17"/>
                    </a:moveTo>
                    <a:cubicBezTo>
                      <a:pt x="14" y="16"/>
                      <a:pt x="16" y="12"/>
                      <a:pt x="13" y="9"/>
                    </a:cubicBezTo>
                    <a:cubicBezTo>
                      <a:pt x="10" y="7"/>
                      <a:pt x="7" y="10"/>
                      <a:pt x="5" y="13"/>
                    </a:cubicBezTo>
                    <a:cubicBezTo>
                      <a:pt x="4" y="12"/>
                      <a:pt x="1" y="9"/>
                      <a:pt x="0" y="8"/>
                    </a:cubicBezTo>
                    <a:cubicBezTo>
                      <a:pt x="0" y="8"/>
                      <a:pt x="2" y="1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4" y="3"/>
                      <a:pt x="3" y="8"/>
                      <a:pt x="2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5" y="9"/>
                      <a:pt x="6" y="5"/>
                      <a:pt x="10" y="5"/>
                    </a:cubicBezTo>
                    <a:cubicBezTo>
                      <a:pt x="15" y="5"/>
                      <a:pt x="18" y="11"/>
                      <a:pt x="15" y="18"/>
                    </a:cubicBezTo>
                    <a:cubicBezTo>
                      <a:pt x="15" y="18"/>
                      <a:pt x="14" y="18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8" name="Freeform 237">
                <a:extLst>
                  <a:ext uri="{FF2B5EF4-FFF2-40B4-BE49-F238E27FC236}">
                    <a16:creationId xmlns:a16="http://schemas.microsoft.com/office/drawing/2014/main" id="{72F2672D-5D4E-CB03-622A-760CC28B3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0" y="991"/>
                <a:ext cx="51" cy="48"/>
              </a:xfrm>
              <a:custGeom>
                <a:avLst/>
                <a:gdLst>
                  <a:gd name="T0" fmla="*/ 81 w 17"/>
                  <a:gd name="T1" fmla="*/ 648 h 16"/>
                  <a:gd name="T2" fmla="*/ 162 w 17"/>
                  <a:gd name="T3" fmla="*/ 162 h 16"/>
                  <a:gd name="T4" fmla="*/ 405 w 17"/>
                  <a:gd name="T5" fmla="*/ 0 h 16"/>
                  <a:gd name="T6" fmla="*/ 648 w 17"/>
                  <a:gd name="T7" fmla="*/ 324 h 16"/>
                  <a:gd name="T8" fmla="*/ 972 w 17"/>
                  <a:gd name="T9" fmla="*/ 243 h 16"/>
                  <a:gd name="T10" fmla="*/ 1296 w 17"/>
                  <a:gd name="T11" fmla="*/ 729 h 16"/>
                  <a:gd name="T12" fmla="*/ 1134 w 17"/>
                  <a:gd name="T13" fmla="*/ 1296 h 16"/>
                  <a:gd name="T14" fmla="*/ 972 w 17"/>
                  <a:gd name="T15" fmla="*/ 1053 h 16"/>
                  <a:gd name="T16" fmla="*/ 1134 w 17"/>
                  <a:gd name="T17" fmla="*/ 1053 h 16"/>
                  <a:gd name="T18" fmla="*/ 1053 w 17"/>
                  <a:gd name="T19" fmla="*/ 567 h 16"/>
                  <a:gd name="T20" fmla="*/ 648 w 17"/>
                  <a:gd name="T21" fmla="*/ 567 h 16"/>
                  <a:gd name="T22" fmla="*/ 648 w 17"/>
                  <a:gd name="T23" fmla="*/ 810 h 16"/>
                  <a:gd name="T24" fmla="*/ 486 w 17"/>
                  <a:gd name="T25" fmla="*/ 810 h 16"/>
                  <a:gd name="T26" fmla="*/ 486 w 17"/>
                  <a:gd name="T27" fmla="*/ 405 h 16"/>
                  <a:gd name="T28" fmla="*/ 243 w 17"/>
                  <a:gd name="T29" fmla="*/ 243 h 16"/>
                  <a:gd name="T30" fmla="*/ 243 w 17"/>
                  <a:gd name="T31" fmla="*/ 567 h 16"/>
                  <a:gd name="T32" fmla="*/ 81 w 17"/>
                  <a:gd name="T33" fmla="*/ 64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1" y="8"/>
                    </a:moveTo>
                    <a:cubicBezTo>
                      <a:pt x="1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12" y="3"/>
                      <a:pt x="16" y="3"/>
                      <a:pt x="16" y="9"/>
                    </a:cubicBezTo>
                    <a:cubicBezTo>
                      <a:pt x="17" y="12"/>
                      <a:pt x="15" y="15"/>
                      <a:pt x="14" y="16"/>
                    </a:cubicBezTo>
                    <a:cubicBezTo>
                      <a:pt x="12" y="16"/>
                      <a:pt x="10" y="14"/>
                      <a:pt x="12" y="13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5" y="12"/>
                      <a:pt x="15" y="9"/>
                      <a:pt x="13" y="7"/>
                    </a:cubicBezTo>
                    <a:cubicBezTo>
                      <a:pt x="12" y="6"/>
                      <a:pt x="10" y="5"/>
                      <a:pt x="8" y="7"/>
                    </a:cubicBezTo>
                    <a:cubicBezTo>
                      <a:pt x="8" y="8"/>
                      <a:pt x="8" y="8"/>
                      <a:pt x="8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7" y="7"/>
                      <a:pt x="6" y="5"/>
                    </a:cubicBezTo>
                    <a:cubicBezTo>
                      <a:pt x="6" y="3"/>
                      <a:pt x="4" y="2"/>
                      <a:pt x="3" y="3"/>
                    </a:cubicBezTo>
                    <a:cubicBezTo>
                      <a:pt x="2" y="5"/>
                      <a:pt x="2" y="7"/>
                      <a:pt x="3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09" name="Freeform 238">
                <a:extLst>
                  <a:ext uri="{FF2B5EF4-FFF2-40B4-BE49-F238E27FC236}">
                    <a16:creationId xmlns:a16="http://schemas.microsoft.com/office/drawing/2014/main" id="{252C61B7-9BF6-F1DA-E453-B401A6FB9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4" y="743"/>
                <a:ext cx="69" cy="83"/>
              </a:xfrm>
              <a:custGeom>
                <a:avLst/>
                <a:gdLst>
                  <a:gd name="T0" fmla="*/ 0 w 23"/>
                  <a:gd name="T1" fmla="*/ 1776 h 28"/>
                  <a:gd name="T2" fmla="*/ 81 w 23"/>
                  <a:gd name="T3" fmla="*/ 1616 h 28"/>
                  <a:gd name="T4" fmla="*/ 162 w 23"/>
                  <a:gd name="T5" fmla="*/ 1616 h 28"/>
                  <a:gd name="T6" fmla="*/ 567 w 23"/>
                  <a:gd name="T7" fmla="*/ 1378 h 28"/>
                  <a:gd name="T8" fmla="*/ 891 w 23"/>
                  <a:gd name="T9" fmla="*/ 623 h 28"/>
                  <a:gd name="T10" fmla="*/ 972 w 23"/>
                  <a:gd name="T11" fmla="*/ 237 h 28"/>
                  <a:gd name="T12" fmla="*/ 891 w 23"/>
                  <a:gd name="T13" fmla="*/ 157 h 28"/>
                  <a:gd name="T14" fmla="*/ 891 w 23"/>
                  <a:gd name="T15" fmla="*/ 0 h 28"/>
                  <a:gd name="T16" fmla="*/ 1782 w 23"/>
                  <a:gd name="T17" fmla="*/ 465 h 28"/>
                  <a:gd name="T18" fmla="*/ 1701 w 23"/>
                  <a:gd name="T19" fmla="*/ 623 h 28"/>
                  <a:gd name="T20" fmla="*/ 1620 w 23"/>
                  <a:gd name="T21" fmla="*/ 545 h 28"/>
                  <a:gd name="T22" fmla="*/ 1296 w 23"/>
                  <a:gd name="T23" fmla="*/ 863 h 28"/>
                  <a:gd name="T24" fmla="*/ 891 w 23"/>
                  <a:gd name="T25" fmla="*/ 1538 h 28"/>
                  <a:gd name="T26" fmla="*/ 891 w 23"/>
                  <a:gd name="T27" fmla="*/ 2004 h 28"/>
                  <a:gd name="T28" fmla="*/ 972 w 23"/>
                  <a:gd name="T29" fmla="*/ 2084 h 28"/>
                  <a:gd name="T30" fmla="*/ 891 w 23"/>
                  <a:gd name="T31" fmla="*/ 2161 h 28"/>
                  <a:gd name="T32" fmla="*/ 0 w 23"/>
                  <a:gd name="T33" fmla="*/ 1776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2"/>
                      <a:pt x="0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5" y="22"/>
                      <a:pt x="7" y="18"/>
                    </a:cubicBezTo>
                    <a:cubicBezTo>
                      <a:pt x="8" y="15"/>
                      <a:pt x="10" y="10"/>
                      <a:pt x="11" y="8"/>
                    </a:cubicBezTo>
                    <a:cubicBezTo>
                      <a:pt x="12" y="6"/>
                      <a:pt x="14" y="4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1" y="0"/>
                      <a:pt x="11" y="0"/>
                    </a:cubicBezTo>
                    <a:cubicBezTo>
                      <a:pt x="16" y="2"/>
                      <a:pt x="20" y="4"/>
                      <a:pt x="22" y="6"/>
                    </a:cubicBezTo>
                    <a:cubicBezTo>
                      <a:pt x="23" y="6"/>
                      <a:pt x="22" y="8"/>
                      <a:pt x="21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8" y="6"/>
                      <a:pt x="17" y="8"/>
                      <a:pt x="16" y="11"/>
                    </a:cubicBezTo>
                    <a:cubicBezTo>
                      <a:pt x="14" y="14"/>
                      <a:pt x="12" y="18"/>
                      <a:pt x="11" y="20"/>
                    </a:cubicBezTo>
                    <a:cubicBezTo>
                      <a:pt x="9" y="23"/>
                      <a:pt x="9" y="24"/>
                      <a:pt x="11" y="26"/>
                    </a:cubicBezTo>
                    <a:cubicBezTo>
                      <a:pt x="11" y="26"/>
                      <a:pt x="11" y="26"/>
                      <a:pt x="12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8" y="27"/>
                      <a:pt x="3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0" name="Freeform 239">
                <a:extLst>
                  <a:ext uri="{FF2B5EF4-FFF2-40B4-BE49-F238E27FC236}">
                    <a16:creationId xmlns:a16="http://schemas.microsoft.com/office/drawing/2014/main" id="{B88B34F2-5E4D-0F0E-919B-2D90CA0E2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6" y="853"/>
                <a:ext cx="80" cy="78"/>
              </a:xfrm>
              <a:custGeom>
                <a:avLst/>
                <a:gdLst>
                  <a:gd name="T0" fmla="*/ 0 w 27"/>
                  <a:gd name="T1" fmla="*/ 1377 h 26"/>
                  <a:gd name="T2" fmla="*/ 157 w 27"/>
                  <a:gd name="T3" fmla="*/ 1296 h 26"/>
                  <a:gd name="T4" fmla="*/ 237 w 27"/>
                  <a:gd name="T5" fmla="*/ 1296 h 26"/>
                  <a:gd name="T6" fmla="*/ 702 w 27"/>
                  <a:gd name="T7" fmla="*/ 1215 h 26"/>
                  <a:gd name="T8" fmla="*/ 1221 w 27"/>
                  <a:gd name="T9" fmla="*/ 648 h 26"/>
                  <a:gd name="T10" fmla="*/ 1378 w 27"/>
                  <a:gd name="T11" fmla="*/ 162 h 26"/>
                  <a:gd name="T12" fmla="*/ 1378 w 27"/>
                  <a:gd name="T13" fmla="*/ 162 h 26"/>
                  <a:gd name="T14" fmla="*/ 1458 w 27"/>
                  <a:gd name="T15" fmla="*/ 0 h 26"/>
                  <a:gd name="T16" fmla="*/ 2080 w 27"/>
                  <a:gd name="T17" fmla="*/ 729 h 26"/>
                  <a:gd name="T18" fmla="*/ 2003 w 27"/>
                  <a:gd name="T19" fmla="*/ 891 h 26"/>
                  <a:gd name="T20" fmla="*/ 1923 w 27"/>
                  <a:gd name="T21" fmla="*/ 810 h 26"/>
                  <a:gd name="T22" fmla="*/ 1538 w 27"/>
                  <a:gd name="T23" fmla="*/ 891 h 26"/>
                  <a:gd name="T24" fmla="*/ 939 w 27"/>
                  <a:gd name="T25" fmla="*/ 1458 h 26"/>
                  <a:gd name="T26" fmla="*/ 782 w 27"/>
                  <a:gd name="T27" fmla="*/ 1944 h 26"/>
                  <a:gd name="T28" fmla="*/ 782 w 27"/>
                  <a:gd name="T29" fmla="*/ 2025 h 26"/>
                  <a:gd name="T30" fmla="*/ 702 w 27"/>
                  <a:gd name="T31" fmla="*/ 2106 h 26"/>
                  <a:gd name="T32" fmla="*/ 0 w 27"/>
                  <a:gd name="T33" fmla="*/ 137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0" y="17"/>
                    </a:moveTo>
                    <a:cubicBezTo>
                      <a:pt x="1" y="17"/>
                      <a:pt x="1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8"/>
                      <a:pt x="5" y="18"/>
                      <a:pt x="9" y="15"/>
                    </a:cubicBezTo>
                    <a:cubicBezTo>
                      <a:pt x="11" y="13"/>
                      <a:pt x="15" y="9"/>
                      <a:pt x="16" y="8"/>
                    </a:cubicBezTo>
                    <a:cubicBezTo>
                      <a:pt x="18" y="6"/>
                      <a:pt x="20" y="5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2" y="3"/>
                      <a:pt x="25" y="7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8"/>
                      <a:pt x="22" y="10"/>
                      <a:pt x="20" y="11"/>
                    </a:cubicBezTo>
                    <a:cubicBezTo>
                      <a:pt x="17" y="14"/>
                      <a:pt x="13" y="17"/>
                      <a:pt x="12" y="18"/>
                    </a:cubicBezTo>
                    <a:cubicBezTo>
                      <a:pt x="9" y="21"/>
                      <a:pt x="8" y="22"/>
                      <a:pt x="10" y="24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4"/>
                      <a:pt x="3" y="20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1" name="Freeform 240">
                <a:extLst>
                  <a:ext uri="{FF2B5EF4-FFF2-40B4-BE49-F238E27FC236}">
                    <a16:creationId xmlns:a16="http://schemas.microsoft.com/office/drawing/2014/main" id="{04F1BB0F-D5D3-25E4-C1B9-581583BF9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0" y="1512"/>
                <a:ext cx="81" cy="78"/>
              </a:xfrm>
              <a:custGeom>
                <a:avLst/>
                <a:gdLst>
                  <a:gd name="T0" fmla="*/ 648 w 27"/>
                  <a:gd name="T1" fmla="*/ 0 h 26"/>
                  <a:gd name="T2" fmla="*/ 810 w 27"/>
                  <a:gd name="T3" fmla="*/ 81 h 26"/>
                  <a:gd name="T4" fmla="*/ 729 w 27"/>
                  <a:gd name="T5" fmla="*/ 162 h 26"/>
                  <a:gd name="T6" fmla="*/ 891 w 27"/>
                  <a:gd name="T7" fmla="*/ 648 h 26"/>
                  <a:gd name="T8" fmla="*/ 1539 w 27"/>
                  <a:gd name="T9" fmla="*/ 1215 h 26"/>
                  <a:gd name="T10" fmla="*/ 2025 w 27"/>
                  <a:gd name="T11" fmla="*/ 1296 h 26"/>
                  <a:gd name="T12" fmla="*/ 2106 w 27"/>
                  <a:gd name="T13" fmla="*/ 1215 h 26"/>
                  <a:gd name="T14" fmla="*/ 2187 w 27"/>
                  <a:gd name="T15" fmla="*/ 1296 h 26"/>
                  <a:gd name="T16" fmla="*/ 1539 w 27"/>
                  <a:gd name="T17" fmla="*/ 2106 h 26"/>
                  <a:gd name="T18" fmla="*/ 1458 w 27"/>
                  <a:gd name="T19" fmla="*/ 1944 h 26"/>
                  <a:gd name="T20" fmla="*/ 1458 w 27"/>
                  <a:gd name="T21" fmla="*/ 1944 h 26"/>
                  <a:gd name="T22" fmla="*/ 1296 w 27"/>
                  <a:gd name="T23" fmla="*/ 1458 h 26"/>
                  <a:gd name="T24" fmla="*/ 648 w 27"/>
                  <a:gd name="T25" fmla="*/ 891 h 26"/>
                  <a:gd name="T26" fmla="*/ 243 w 27"/>
                  <a:gd name="T27" fmla="*/ 810 h 26"/>
                  <a:gd name="T28" fmla="*/ 162 w 27"/>
                  <a:gd name="T29" fmla="*/ 891 h 26"/>
                  <a:gd name="T30" fmla="*/ 0 w 27"/>
                  <a:gd name="T31" fmla="*/ 729 h 26"/>
                  <a:gd name="T32" fmla="*/ 648 w 2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5"/>
                      <a:pt x="11" y="8"/>
                    </a:cubicBezTo>
                    <a:cubicBezTo>
                      <a:pt x="13" y="10"/>
                      <a:pt x="18" y="13"/>
                      <a:pt x="19" y="15"/>
                    </a:cubicBezTo>
                    <a:cubicBezTo>
                      <a:pt x="21" y="16"/>
                      <a:pt x="23" y="18"/>
                      <a:pt x="25" y="16"/>
                    </a:cubicBezTo>
                    <a:cubicBezTo>
                      <a:pt x="25" y="16"/>
                      <a:pt x="25" y="15"/>
                      <a:pt x="26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4" y="20"/>
                      <a:pt x="21" y="24"/>
                      <a:pt x="19" y="26"/>
                    </a:cubicBezTo>
                    <a:cubicBezTo>
                      <a:pt x="19" y="26"/>
                      <a:pt x="18" y="25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1"/>
                      <a:pt x="18" y="20"/>
                      <a:pt x="16" y="18"/>
                    </a:cubicBezTo>
                    <a:cubicBezTo>
                      <a:pt x="13" y="16"/>
                      <a:pt x="10" y="13"/>
                      <a:pt x="8" y="11"/>
                    </a:cubicBezTo>
                    <a:cubicBezTo>
                      <a:pt x="5" y="9"/>
                      <a:pt x="4" y="8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2" y="7"/>
                      <a:pt x="6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2" name="Freeform 241">
                <a:extLst>
                  <a:ext uri="{FF2B5EF4-FFF2-40B4-BE49-F238E27FC236}">
                    <a16:creationId xmlns:a16="http://schemas.microsoft.com/office/drawing/2014/main" id="{29D7C6A9-BE02-F634-A50F-EE047C34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3" y="1692"/>
                <a:ext cx="42" cy="75"/>
              </a:xfrm>
              <a:custGeom>
                <a:avLst/>
                <a:gdLst>
                  <a:gd name="T0" fmla="*/ 1134 w 14"/>
                  <a:gd name="T1" fmla="*/ 0 h 25"/>
                  <a:gd name="T2" fmla="*/ 1134 w 14"/>
                  <a:gd name="T3" fmla="*/ 162 h 25"/>
                  <a:gd name="T4" fmla="*/ 972 w 14"/>
                  <a:gd name="T5" fmla="*/ 162 h 25"/>
                  <a:gd name="T6" fmla="*/ 729 w 14"/>
                  <a:gd name="T7" fmla="*/ 567 h 25"/>
                  <a:gd name="T8" fmla="*/ 729 w 14"/>
                  <a:gd name="T9" fmla="*/ 1458 h 25"/>
                  <a:gd name="T10" fmla="*/ 972 w 14"/>
                  <a:gd name="T11" fmla="*/ 1863 h 25"/>
                  <a:gd name="T12" fmla="*/ 1053 w 14"/>
                  <a:gd name="T13" fmla="*/ 1863 h 25"/>
                  <a:gd name="T14" fmla="*/ 1053 w 14"/>
                  <a:gd name="T15" fmla="*/ 2025 h 25"/>
                  <a:gd name="T16" fmla="*/ 81 w 14"/>
                  <a:gd name="T17" fmla="*/ 2025 h 25"/>
                  <a:gd name="T18" fmla="*/ 81 w 14"/>
                  <a:gd name="T19" fmla="*/ 1863 h 25"/>
                  <a:gd name="T20" fmla="*/ 162 w 14"/>
                  <a:gd name="T21" fmla="*/ 1863 h 25"/>
                  <a:gd name="T22" fmla="*/ 324 w 14"/>
                  <a:gd name="T23" fmla="*/ 1458 h 25"/>
                  <a:gd name="T24" fmla="*/ 405 w 14"/>
                  <a:gd name="T25" fmla="*/ 567 h 25"/>
                  <a:gd name="T26" fmla="*/ 162 w 14"/>
                  <a:gd name="T27" fmla="*/ 162 h 25"/>
                  <a:gd name="T28" fmla="*/ 81 w 14"/>
                  <a:gd name="T29" fmla="*/ 162 h 25"/>
                  <a:gd name="T30" fmla="*/ 81 w 14"/>
                  <a:gd name="T31" fmla="*/ 0 h 25"/>
                  <a:gd name="T32" fmla="*/ 1134 w 1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25">
                    <a:moveTo>
                      <a:pt x="14" y="0"/>
                    </a:moveTo>
                    <a:cubicBezTo>
                      <a:pt x="14" y="1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0" y="3"/>
                      <a:pt x="10" y="3"/>
                      <a:pt x="9" y="7"/>
                    </a:cubicBezTo>
                    <a:cubicBezTo>
                      <a:pt x="9" y="10"/>
                      <a:pt x="9" y="16"/>
                      <a:pt x="9" y="18"/>
                    </a:cubicBezTo>
                    <a:cubicBezTo>
                      <a:pt x="9" y="20"/>
                      <a:pt x="9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8" y="25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" y="23"/>
                      <a:pt x="4" y="20"/>
                      <a:pt x="4" y="18"/>
                    </a:cubicBezTo>
                    <a:cubicBezTo>
                      <a:pt x="5" y="14"/>
                      <a:pt x="5" y="9"/>
                      <a:pt x="5" y="7"/>
                    </a:cubicBezTo>
                    <a:cubicBezTo>
                      <a:pt x="5" y="3"/>
                      <a:pt x="5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0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3" name="Freeform 242">
                <a:extLst>
                  <a:ext uri="{FF2B5EF4-FFF2-40B4-BE49-F238E27FC236}">
                    <a16:creationId xmlns:a16="http://schemas.microsoft.com/office/drawing/2014/main" id="{E4D6891C-D415-D936-D866-8442313FA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1" y="1566"/>
                <a:ext cx="78" cy="81"/>
              </a:xfrm>
              <a:custGeom>
                <a:avLst/>
                <a:gdLst>
                  <a:gd name="T0" fmla="*/ 2106 w 26"/>
                  <a:gd name="T1" fmla="*/ 648 h 27"/>
                  <a:gd name="T2" fmla="*/ 2025 w 26"/>
                  <a:gd name="T3" fmla="*/ 810 h 27"/>
                  <a:gd name="T4" fmla="*/ 1944 w 26"/>
                  <a:gd name="T5" fmla="*/ 729 h 27"/>
                  <a:gd name="T6" fmla="*/ 1458 w 26"/>
                  <a:gd name="T7" fmla="*/ 891 h 27"/>
                  <a:gd name="T8" fmla="*/ 891 w 26"/>
                  <a:gd name="T9" fmla="*/ 1539 h 27"/>
                  <a:gd name="T10" fmla="*/ 810 w 26"/>
                  <a:gd name="T11" fmla="*/ 2025 h 27"/>
                  <a:gd name="T12" fmla="*/ 891 w 26"/>
                  <a:gd name="T13" fmla="*/ 2025 h 27"/>
                  <a:gd name="T14" fmla="*/ 729 w 26"/>
                  <a:gd name="T15" fmla="*/ 2187 h 27"/>
                  <a:gd name="T16" fmla="*/ 0 w 26"/>
                  <a:gd name="T17" fmla="*/ 1539 h 27"/>
                  <a:gd name="T18" fmla="*/ 162 w 26"/>
                  <a:gd name="T19" fmla="*/ 1377 h 27"/>
                  <a:gd name="T20" fmla="*/ 162 w 26"/>
                  <a:gd name="T21" fmla="*/ 1458 h 27"/>
                  <a:gd name="T22" fmla="*/ 648 w 26"/>
                  <a:gd name="T23" fmla="*/ 1296 h 27"/>
                  <a:gd name="T24" fmla="*/ 1215 w 26"/>
                  <a:gd name="T25" fmla="*/ 648 h 27"/>
                  <a:gd name="T26" fmla="*/ 1296 w 26"/>
                  <a:gd name="T27" fmla="*/ 162 h 27"/>
                  <a:gd name="T28" fmla="*/ 1215 w 26"/>
                  <a:gd name="T29" fmla="*/ 81 h 27"/>
                  <a:gd name="T30" fmla="*/ 1377 w 26"/>
                  <a:gd name="T31" fmla="*/ 0 h 27"/>
                  <a:gd name="T32" fmla="*/ 2106 w 26"/>
                  <a:gd name="T33" fmla="*/ 64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26" y="8"/>
                    </a:moveTo>
                    <a:cubicBezTo>
                      <a:pt x="26" y="9"/>
                      <a:pt x="25" y="9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2" y="8"/>
                      <a:pt x="21" y="8"/>
                      <a:pt x="18" y="11"/>
                    </a:cubicBezTo>
                    <a:cubicBezTo>
                      <a:pt x="16" y="13"/>
                      <a:pt x="13" y="17"/>
                      <a:pt x="11" y="19"/>
                    </a:cubicBezTo>
                    <a:cubicBezTo>
                      <a:pt x="10" y="21"/>
                      <a:pt x="8" y="23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6"/>
                      <a:pt x="10" y="27"/>
                      <a:pt x="9" y="27"/>
                    </a:cubicBezTo>
                    <a:cubicBezTo>
                      <a:pt x="6" y="24"/>
                      <a:pt x="2" y="21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20"/>
                      <a:pt x="6" y="18"/>
                      <a:pt x="8" y="16"/>
                    </a:cubicBezTo>
                    <a:cubicBezTo>
                      <a:pt x="10" y="13"/>
                      <a:pt x="13" y="10"/>
                      <a:pt x="15" y="8"/>
                    </a:cubicBezTo>
                    <a:cubicBezTo>
                      <a:pt x="17" y="5"/>
                      <a:pt x="18" y="4"/>
                      <a:pt x="16" y="2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2"/>
                      <a:pt x="23" y="6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4" name="Freeform 243">
                <a:extLst>
                  <a:ext uri="{FF2B5EF4-FFF2-40B4-BE49-F238E27FC236}">
                    <a16:creationId xmlns:a16="http://schemas.microsoft.com/office/drawing/2014/main" id="{76F7BBCA-4C20-0260-F7A7-34ED7D727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" y="1021"/>
                <a:ext cx="84" cy="63"/>
              </a:xfrm>
              <a:custGeom>
                <a:avLst/>
                <a:gdLst>
                  <a:gd name="T0" fmla="*/ 1863 w 28"/>
                  <a:gd name="T1" fmla="*/ 1701 h 21"/>
                  <a:gd name="T2" fmla="*/ 1701 w 28"/>
                  <a:gd name="T3" fmla="*/ 1620 h 21"/>
                  <a:gd name="T4" fmla="*/ 1782 w 28"/>
                  <a:gd name="T5" fmla="*/ 1539 h 21"/>
                  <a:gd name="T6" fmla="*/ 1458 w 28"/>
                  <a:gd name="T7" fmla="*/ 1215 h 21"/>
                  <a:gd name="T8" fmla="*/ 648 w 28"/>
                  <a:gd name="T9" fmla="*/ 891 h 21"/>
                  <a:gd name="T10" fmla="*/ 162 w 28"/>
                  <a:gd name="T11" fmla="*/ 972 h 21"/>
                  <a:gd name="T12" fmla="*/ 162 w 28"/>
                  <a:gd name="T13" fmla="*/ 1053 h 21"/>
                  <a:gd name="T14" fmla="*/ 0 w 28"/>
                  <a:gd name="T15" fmla="*/ 972 h 21"/>
                  <a:gd name="T16" fmla="*/ 324 w 28"/>
                  <a:gd name="T17" fmla="*/ 0 h 21"/>
                  <a:gd name="T18" fmla="*/ 486 w 28"/>
                  <a:gd name="T19" fmla="*/ 81 h 21"/>
                  <a:gd name="T20" fmla="*/ 486 w 28"/>
                  <a:gd name="T21" fmla="*/ 162 h 21"/>
                  <a:gd name="T22" fmla="*/ 810 w 28"/>
                  <a:gd name="T23" fmla="*/ 567 h 21"/>
                  <a:gd name="T24" fmla="*/ 1539 w 28"/>
                  <a:gd name="T25" fmla="*/ 810 h 21"/>
                  <a:gd name="T26" fmla="*/ 2025 w 28"/>
                  <a:gd name="T27" fmla="*/ 810 h 21"/>
                  <a:gd name="T28" fmla="*/ 2106 w 28"/>
                  <a:gd name="T29" fmla="*/ 729 h 21"/>
                  <a:gd name="T30" fmla="*/ 2268 w 28"/>
                  <a:gd name="T31" fmla="*/ 810 h 21"/>
                  <a:gd name="T32" fmla="*/ 1863 w 28"/>
                  <a:gd name="T33" fmla="*/ 170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1">
                    <a:moveTo>
                      <a:pt x="23" y="21"/>
                    </a:moveTo>
                    <a:cubicBezTo>
                      <a:pt x="23" y="21"/>
                      <a:pt x="22" y="21"/>
                      <a:pt x="21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6"/>
                      <a:pt x="18" y="15"/>
                    </a:cubicBezTo>
                    <a:cubicBezTo>
                      <a:pt x="15" y="14"/>
                      <a:pt x="10" y="12"/>
                      <a:pt x="8" y="11"/>
                    </a:cubicBezTo>
                    <a:cubicBezTo>
                      <a:pt x="6" y="10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1" y="7"/>
                      <a:pt x="3" y="3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7" y="6"/>
                      <a:pt x="10" y="7"/>
                    </a:cubicBezTo>
                    <a:cubicBezTo>
                      <a:pt x="13" y="8"/>
                      <a:pt x="17" y="10"/>
                      <a:pt x="19" y="10"/>
                    </a:cubicBezTo>
                    <a:cubicBezTo>
                      <a:pt x="23" y="12"/>
                      <a:pt x="24" y="12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27" y="12"/>
                      <a:pt x="24" y="18"/>
                      <a:pt x="2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5" name="Freeform 244">
                <a:extLst>
                  <a:ext uri="{FF2B5EF4-FFF2-40B4-BE49-F238E27FC236}">
                    <a16:creationId xmlns:a16="http://schemas.microsoft.com/office/drawing/2014/main" id="{32B76241-3115-EB3A-F44E-63F87974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907"/>
                <a:ext cx="84" cy="96"/>
              </a:xfrm>
              <a:custGeom>
                <a:avLst/>
                <a:gdLst>
                  <a:gd name="T0" fmla="*/ 891 w 28"/>
                  <a:gd name="T1" fmla="*/ 2592 h 32"/>
                  <a:gd name="T2" fmla="*/ 0 w 28"/>
                  <a:gd name="T3" fmla="*/ 1215 h 32"/>
                  <a:gd name="T4" fmla="*/ 162 w 28"/>
                  <a:gd name="T5" fmla="*/ 1134 h 32"/>
                  <a:gd name="T6" fmla="*/ 243 w 28"/>
                  <a:gd name="T7" fmla="*/ 1134 h 32"/>
                  <a:gd name="T8" fmla="*/ 648 w 28"/>
                  <a:gd name="T9" fmla="*/ 1053 h 32"/>
                  <a:gd name="T10" fmla="*/ 1377 w 28"/>
                  <a:gd name="T11" fmla="*/ 648 h 32"/>
                  <a:gd name="T12" fmla="*/ 1620 w 28"/>
                  <a:gd name="T13" fmla="*/ 243 h 32"/>
                  <a:gd name="T14" fmla="*/ 1539 w 28"/>
                  <a:gd name="T15" fmla="*/ 162 h 32"/>
                  <a:gd name="T16" fmla="*/ 1701 w 28"/>
                  <a:gd name="T17" fmla="*/ 0 h 32"/>
                  <a:gd name="T18" fmla="*/ 2268 w 28"/>
                  <a:gd name="T19" fmla="*/ 810 h 32"/>
                  <a:gd name="T20" fmla="*/ 2106 w 28"/>
                  <a:gd name="T21" fmla="*/ 972 h 32"/>
                  <a:gd name="T22" fmla="*/ 2025 w 28"/>
                  <a:gd name="T23" fmla="*/ 891 h 32"/>
                  <a:gd name="T24" fmla="*/ 1620 w 28"/>
                  <a:gd name="T25" fmla="*/ 972 h 32"/>
                  <a:gd name="T26" fmla="*/ 891 w 28"/>
                  <a:gd name="T27" fmla="*/ 1458 h 32"/>
                  <a:gd name="T28" fmla="*/ 648 w 28"/>
                  <a:gd name="T29" fmla="*/ 1782 h 32"/>
                  <a:gd name="T30" fmla="*/ 810 w 28"/>
                  <a:gd name="T31" fmla="*/ 2025 h 32"/>
                  <a:gd name="T32" fmla="*/ 972 w 28"/>
                  <a:gd name="T33" fmla="*/ 2187 h 32"/>
                  <a:gd name="T34" fmla="*/ 1296 w 28"/>
                  <a:gd name="T35" fmla="*/ 2268 h 32"/>
                  <a:gd name="T36" fmla="*/ 1458 w 28"/>
                  <a:gd name="T37" fmla="*/ 2187 h 32"/>
                  <a:gd name="T38" fmla="*/ 1539 w 28"/>
                  <a:gd name="T39" fmla="*/ 2349 h 32"/>
                  <a:gd name="T40" fmla="*/ 891 w 28"/>
                  <a:gd name="T41" fmla="*/ 259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2">
                    <a:moveTo>
                      <a:pt x="11" y="32"/>
                    </a:moveTo>
                    <a:cubicBezTo>
                      <a:pt x="7" y="25"/>
                      <a:pt x="2" y="18"/>
                      <a:pt x="0" y="15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6"/>
                      <a:pt x="5" y="16"/>
                      <a:pt x="8" y="13"/>
                    </a:cubicBezTo>
                    <a:cubicBezTo>
                      <a:pt x="11" y="12"/>
                      <a:pt x="15" y="9"/>
                      <a:pt x="17" y="8"/>
                    </a:cubicBezTo>
                    <a:cubicBezTo>
                      <a:pt x="19" y="6"/>
                      <a:pt x="21" y="5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4" y="4"/>
                      <a:pt x="26" y="8"/>
                      <a:pt x="28" y="10"/>
                    </a:cubicBezTo>
                    <a:cubicBezTo>
                      <a:pt x="28" y="11"/>
                      <a:pt x="27" y="12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8" y="20"/>
                      <a:pt x="7" y="20"/>
                      <a:pt x="8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8"/>
                      <a:pt x="15" y="28"/>
                      <a:pt x="16" y="28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18" y="27"/>
                      <a:pt x="19" y="28"/>
                      <a:pt x="19" y="29"/>
                    </a:cubicBezTo>
                    <a:cubicBezTo>
                      <a:pt x="17" y="30"/>
                      <a:pt x="14" y="31"/>
                      <a:pt x="1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6" name="Freeform 245">
                <a:extLst>
                  <a:ext uri="{FF2B5EF4-FFF2-40B4-BE49-F238E27FC236}">
                    <a16:creationId xmlns:a16="http://schemas.microsoft.com/office/drawing/2014/main" id="{6750E34A-F33D-1833-3643-1454CAA4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" y="991"/>
                <a:ext cx="84" cy="87"/>
              </a:xfrm>
              <a:custGeom>
                <a:avLst/>
                <a:gdLst>
                  <a:gd name="T0" fmla="*/ 648 w 28"/>
                  <a:gd name="T1" fmla="*/ 2349 h 29"/>
                  <a:gd name="T2" fmla="*/ 0 w 28"/>
                  <a:gd name="T3" fmla="*/ 891 h 29"/>
                  <a:gd name="T4" fmla="*/ 162 w 28"/>
                  <a:gd name="T5" fmla="*/ 810 h 29"/>
                  <a:gd name="T6" fmla="*/ 162 w 28"/>
                  <a:gd name="T7" fmla="*/ 891 h 29"/>
                  <a:gd name="T8" fmla="*/ 648 w 28"/>
                  <a:gd name="T9" fmla="*/ 891 h 29"/>
                  <a:gd name="T10" fmla="*/ 1458 w 28"/>
                  <a:gd name="T11" fmla="*/ 567 h 29"/>
                  <a:gd name="T12" fmla="*/ 1701 w 28"/>
                  <a:gd name="T13" fmla="*/ 162 h 29"/>
                  <a:gd name="T14" fmla="*/ 1701 w 28"/>
                  <a:gd name="T15" fmla="*/ 81 h 29"/>
                  <a:gd name="T16" fmla="*/ 1863 w 28"/>
                  <a:gd name="T17" fmla="*/ 0 h 29"/>
                  <a:gd name="T18" fmla="*/ 2268 w 28"/>
                  <a:gd name="T19" fmla="*/ 891 h 29"/>
                  <a:gd name="T20" fmla="*/ 2106 w 28"/>
                  <a:gd name="T21" fmla="*/ 972 h 29"/>
                  <a:gd name="T22" fmla="*/ 2106 w 28"/>
                  <a:gd name="T23" fmla="*/ 891 h 29"/>
                  <a:gd name="T24" fmla="*/ 1620 w 28"/>
                  <a:gd name="T25" fmla="*/ 891 h 29"/>
                  <a:gd name="T26" fmla="*/ 810 w 28"/>
                  <a:gd name="T27" fmla="*/ 1215 h 29"/>
                  <a:gd name="T28" fmla="*/ 567 w 28"/>
                  <a:gd name="T29" fmla="*/ 1539 h 29"/>
                  <a:gd name="T30" fmla="*/ 567 w 28"/>
                  <a:gd name="T31" fmla="*/ 1782 h 29"/>
                  <a:gd name="T32" fmla="*/ 810 w 28"/>
                  <a:gd name="T33" fmla="*/ 2025 h 29"/>
                  <a:gd name="T34" fmla="*/ 1053 w 28"/>
                  <a:gd name="T35" fmla="*/ 2106 h 29"/>
                  <a:gd name="T36" fmla="*/ 1215 w 28"/>
                  <a:gd name="T37" fmla="*/ 2106 h 29"/>
                  <a:gd name="T38" fmla="*/ 1215 w 28"/>
                  <a:gd name="T39" fmla="*/ 2268 h 29"/>
                  <a:gd name="T40" fmla="*/ 648 w 28"/>
                  <a:gd name="T41" fmla="*/ 2349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8" y="29"/>
                    </a:moveTo>
                    <a:cubicBezTo>
                      <a:pt x="5" y="22"/>
                      <a:pt x="1" y="14"/>
                      <a:pt x="0" y="11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3"/>
                      <a:pt x="4" y="13"/>
                      <a:pt x="8" y="11"/>
                    </a:cubicBezTo>
                    <a:cubicBezTo>
                      <a:pt x="11" y="10"/>
                      <a:pt x="16" y="7"/>
                      <a:pt x="18" y="7"/>
                    </a:cubicBezTo>
                    <a:cubicBezTo>
                      <a:pt x="20" y="6"/>
                      <a:pt x="22" y="5"/>
                      <a:pt x="21" y="2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5"/>
                      <a:pt x="27" y="9"/>
                      <a:pt x="28" y="11"/>
                    </a:cubicBezTo>
                    <a:cubicBezTo>
                      <a:pt x="28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7" y="17"/>
                      <a:pt x="6" y="17"/>
                      <a:pt x="7" y="19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6"/>
                      <a:pt x="14" y="26"/>
                      <a:pt x="15" y="26"/>
                    </a:cubicBezTo>
                    <a:cubicBezTo>
                      <a:pt x="15" y="26"/>
                      <a:pt x="16" y="27"/>
                      <a:pt x="15" y="28"/>
                    </a:cubicBezTo>
                    <a:cubicBezTo>
                      <a:pt x="14" y="29"/>
                      <a:pt x="11" y="29"/>
                      <a:pt x="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7" name="Freeform 246">
                <a:extLst>
                  <a:ext uri="{FF2B5EF4-FFF2-40B4-BE49-F238E27FC236}">
                    <a16:creationId xmlns:a16="http://schemas.microsoft.com/office/drawing/2014/main" id="{878E5A69-BE7B-0EAB-B3D0-B4BB1E250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" y="710"/>
                <a:ext cx="69" cy="90"/>
              </a:xfrm>
              <a:custGeom>
                <a:avLst/>
                <a:gdLst>
                  <a:gd name="T0" fmla="*/ 0 w 23"/>
                  <a:gd name="T1" fmla="*/ 1944 h 30"/>
                  <a:gd name="T2" fmla="*/ 81 w 23"/>
                  <a:gd name="T3" fmla="*/ 1377 h 30"/>
                  <a:gd name="T4" fmla="*/ 243 w 23"/>
                  <a:gd name="T5" fmla="*/ 1458 h 30"/>
                  <a:gd name="T6" fmla="*/ 567 w 23"/>
                  <a:gd name="T7" fmla="*/ 2106 h 30"/>
                  <a:gd name="T8" fmla="*/ 1053 w 23"/>
                  <a:gd name="T9" fmla="*/ 1944 h 30"/>
                  <a:gd name="T10" fmla="*/ 810 w 23"/>
                  <a:gd name="T11" fmla="*/ 1377 h 30"/>
                  <a:gd name="T12" fmla="*/ 405 w 23"/>
                  <a:gd name="T13" fmla="*/ 648 h 30"/>
                  <a:gd name="T14" fmla="*/ 1296 w 23"/>
                  <a:gd name="T15" fmla="*/ 243 h 30"/>
                  <a:gd name="T16" fmla="*/ 1782 w 23"/>
                  <a:gd name="T17" fmla="*/ 486 h 30"/>
                  <a:gd name="T18" fmla="*/ 1701 w 23"/>
                  <a:gd name="T19" fmla="*/ 972 h 30"/>
                  <a:gd name="T20" fmla="*/ 1539 w 23"/>
                  <a:gd name="T21" fmla="*/ 972 h 30"/>
                  <a:gd name="T22" fmla="*/ 1296 w 23"/>
                  <a:gd name="T23" fmla="*/ 486 h 30"/>
                  <a:gd name="T24" fmla="*/ 810 w 23"/>
                  <a:gd name="T25" fmla="*/ 648 h 30"/>
                  <a:gd name="T26" fmla="*/ 1134 w 23"/>
                  <a:gd name="T27" fmla="*/ 1134 h 30"/>
                  <a:gd name="T28" fmla="*/ 1458 w 23"/>
                  <a:gd name="T29" fmla="*/ 1944 h 30"/>
                  <a:gd name="T30" fmla="*/ 567 w 23"/>
                  <a:gd name="T31" fmla="*/ 2268 h 30"/>
                  <a:gd name="T32" fmla="*/ 0 w 23"/>
                  <a:gd name="T33" fmla="*/ 1944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0">
                    <a:moveTo>
                      <a:pt x="0" y="24"/>
                    </a:moveTo>
                    <a:cubicBezTo>
                      <a:pt x="0" y="21"/>
                      <a:pt x="0" y="19"/>
                      <a:pt x="1" y="17"/>
                    </a:cubicBezTo>
                    <a:cubicBezTo>
                      <a:pt x="1" y="17"/>
                      <a:pt x="3" y="17"/>
                      <a:pt x="3" y="18"/>
                    </a:cubicBezTo>
                    <a:cubicBezTo>
                      <a:pt x="3" y="20"/>
                      <a:pt x="2" y="24"/>
                      <a:pt x="7" y="26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4" y="21"/>
                      <a:pt x="12" y="19"/>
                      <a:pt x="10" y="17"/>
                    </a:cubicBezTo>
                    <a:cubicBezTo>
                      <a:pt x="5" y="13"/>
                      <a:pt x="5" y="10"/>
                      <a:pt x="5" y="8"/>
                    </a:cubicBezTo>
                    <a:cubicBezTo>
                      <a:pt x="5" y="5"/>
                      <a:pt x="8" y="0"/>
                      <a:pt x="16" y="3"/>
                    </a:cubicBezTo>
                    <a:cubicBezTo>
                      <a:pt x="20" y="4"/>
                      <a:pt x="21" y="6"/>
                      <a:pt x="22" y="6"/>
                    </a:cubicBezTo>
                    <a:cubicBezTo>
                      <a:pt x="23" y="7"/>
                      <a:pt x="22" y="11"/>
                      <a:pt x="21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1"/>
                      <a:pt x="20" y="7"/>
                      <a:pt x="16" y="6"/>
                    </a:cubicBezTo>
                    <a:cubicBezTo>
                      <a:pt x="12" y="4"/>
                      <a:pt x="10" y="6"/>
                      <a:pt x="10" y="8"/>
                    </a:cubicBezTo>
                    <a:cubicBezTo>
                      <a:pt x="10" y="9"/>
                      <a:pt x="11" y="10"/>
                      <a:pt x="14" y="14"/>
                    </a:cubicBezTo>
                    <a:cubicBezTo>
                      <a:pt x="16" y="16"/>
                      <a:pt x="19" y="19"/>
                      <a:pt x="18" y="24"/>
                    </a:cubicBezTo>
                    <a:cubicBezTo>
                      <a:pt x="16" y="28"/>
                      <a:pt x="12" y="30"/>
                      <a:pt x="7" y="28"/>
                    </a:cubicBezTo>
                    <a:cubicBezTo>
                      <a:pt x="2" y="2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8" name="Freeform 247">
                <a:extLst>
                  <a:ext uri="{FF2B5EF4-FFF2-40B4-BE49-F238E27FC236}">
                    <a16:creationId xmlns:a16="http://schemas.microsoft.com/office/drawing/2014/main" id="{232DC616-250E-5C87-A3F7-0B0743E5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686"/>
                <a:ext cx="60" cy="81"/>
              </a:xfrm>
              <a:custGeom>
                <a:avLst/>
                <a:gdLst>
                  <a:gd name="T0" fmla="*/ 1377 w 20"/>
                  <a:gd name="T1" fmla="*/ 81 h 27"/>
                  <a:gd name="T2" fmla="*/ 1539 w 20"/>
                  <a:gd name="T3" fmla="*/ 567 h 27"/>
                  <a:gd name="T4" fmla="*/ 1296 w 20"/>
                  <a:gd name="T5" fmla="*/ 648 h 27"/>
                  <a:gd name="T6" fmla="*/ 729 w 20"/>
                  <a:gd name="T7" fmla="*/ 243 h 27"/>
                  <a:gd name="T8" fmla="*/ 405 w 20"/>
                  <a:gd name="T9" fmla="*/ 567 h 27"/>
                  <a:gd name="T10" fmla="*/ 891 w 20"/>
                  <a:gd name="T11" fmla="*/ 972 h 27"/>
                  <a:gd name="T12" fmla="*/ 1539 w 20"/>
                  <a:gd name="T13" fmla="*/ 1377 h 27"/>
                  <a:gd name="T14" fmla="*/ 972 w 20"/>
                  <a:gd name="T15" fmla="*/ 2187 h 27"/>
                  <a:gd name="T16" fmla="*/ 324 w 20"/>
                  <a:gd name="T17" fmla="*/ 2187 h 27"/>
                  <a:gd name="T18" fmla="*/ 243 w 20"/>
                  <a:gd name="T19" fmla="*/ 1701 h 27"/>
                  <a:gd name="T20" fmla="*/ 405 w 20"/>
                  <a:gd name="T21" fmla="*/ 1620 h 27"/>
                  <a:gd name="T22" fmla="*/ 891 w 20"/>
                  <a:gd name="T23" fmla="*/ 1944 h 27"/>
                  <a:gd name="T24" fmla="*/ 1215 w 20"/>
                  <a:gd name="T25" fmla="*/ 1620 h 27"/>
                  <a:gd name="T26" fmla="*/ 729 w 20"/>
                  <a:gd name="T27" fmla="*/ 1296 h 27"/>
                  <a:gd name="T28" fmla="*/ 81 w 20"/>
                  <a:gd name="T29" fmla="*/ 729 h 27"/>
                  <a:gd name="T30" fmla="*/ 729 w 20"/>
                  <a:gd name="T31" fmla="*/ 0 h 27"/>
                  <a:gd name="T32" fmla="*/ 1377 w 20"/>
                  <a:gd name="T33" fmla="*/ 8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17" y="1"/>
                    </a:moveTo>
                    <a:cubicBezTo>
                      <a:pt x="18" y="3"/>
                      <a:pt x="18" y="6"/>
                      <a:pt x="19" y="7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6"/>
                      <a:pt x="14" y="2"/>
                      <a:pt x="9" y="3"/>
                    </a:cubicBezTo>
                    <a:cubicBezTo>
                      <a:pt x="6" y="3"/>
                      <a:pt x="5" y="5"/>
                      <a:pt x="5" y="7"/>
                    </a:cubicBezTo>
                    <a:cubicBezTo>
                      <a:pt x="5" y="9"/>
                      <a:pt x="7" y="10"/>
                      <a:pt x="11" y="12"/>
                    </a:cubicBezTo>
                    <a:cubicBezTo>
                      <a:pt x="17" y="13"/>
                      <a:pt x="18" y="15"/>
                      <a:pt x="19" y="17"/>
                    </a:cubicBezTo>
                    <a:cubicBezTo>
                      <a:pt x="20" y="20"/>
                      <a:pt x="20" y="26"/>
                      <a:pt x="12" y="27"/>
                    </a:cubicBezTo>
                    <a:cubicBezTo>
                      <a:pt x="8" y="27"/>
                      <a:pt x="6" y="27"/>
                      <a:pt x="4" y="27"/>
                    </a:cubicBezTo>
                    <a:cubicBezTo>
                      <a:pt x="4" y="26"/>
                      <a:pt x="3" y="22"/>
                      <a:pt x="3" y="21"/>
                    </a:cubicBezTo>
                    <a:cubicBezTo>
                      <a:pt x="3" y="20"/>
                      <a:pt x="4" y="20"/>
                      <a:pt x="5" y="20"/>
                    </a:cubicBezTo>
                    <a:cubicBezTo>
                      <a:pt x="5" y="21"/>
                      <a:pt x="6" y="25"/>
                      <a:pt x="11" y="24"/>
                    </a:cubicBezTo>
                    <a:cubicBezTo>
                      <a:pt x="15" y="24"/>
                      <a:pt x="15" y="21"/>
                      <a:pt x="15" y="20"/>
                    </a:cubicBezTo>
                    <a:cubicBezTo>
                      <a:pt x="14" y="18"/>
                      <a:pt x="13" y="18"/>
                      <a:pt x="9" y="16"/>
                    </a:cubicBezTo>
                    <a:cubicBezTo>
                      <a:pt x="5" y="15"/>
                      <a:pt x="1" y="14"/>
                      <a:pt x="1" y="9"/>
                    </a:cubicBezTo>
                    <a:cubicBezTo>
                      <a:pt x="0" y="5"/>
                      <a:pt x="3" y="1"/>
                      <a:pt x="9" y="0"/>
                    </a:cubicBezTo>
                    <a:cubicBezTo>
                      <a:pt x="14" y="0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19" name="Freeform 248">
                <a:extLst>
                  <a:ext uri="{FF2B5EF4-FFF2-40B4-BE49-F238E27FC236}">
                    <a16:creationId xmlns:a16="http://schemas.microsoft.com/office/drawing/2014/main" id="{7F2AAD4E-C4E4-4D78-9D96-459C167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4" y="1512"/>
                <a:ext cx="84" cy="84"/>
              </a:xfrm>
              <a:custGeom>
                <a:avLst/>
                <a:gdLst>
                  <a:gd name="T0" fmla="*/ 2268 w 28"/>
                  <a:gd name="T1" fmla="*/ 972 h 28"/>
                  <a:gd name="T2" fmla="*/ 1944 w 28"/>
                  <a:gd name="T3" fmla="*/ 1296 h 28"/>
                  <a:gd name="T4" fmla="*/ 1782 w 28"/>
                  <a:gd name="T5" fmla="*/ 1215 h 28"/>
                  <a:gd name="T6" fmla="*/ 1863 w 28"/>
                  <a:gd name="T7" fmla="*/ 486 h 28"/>
                  <a:gd name="T8" fmla="*/ 1377 w 28"/>
                  <a:gd name="T9" fmla="*/ 405 h 28"/>
                  <a:gd name="T10" fmla="*/ 1296 w 28"/>
                  <a:gd name="T11" fmla="*/ 1053 h 28"/>
                  <a:gd name="T12" fmla="*/ 1296 w 28"/>
                  <a:gd name="T13" fmla="*/ 1782 h 28"/>
                  <a:gd name="T14" fmla="*/ 324 w 28"/>
                  <a:gd name="T15" fmla="*/ 1701 h 28"/>
                  <a:gd name="T16" fmla="*/ 0 w 28"/>
                  <a:gd name="T17" fmla="*/ 1215 h 28"/>
                  <a:gd name="T18" fmla="*/ 324 w 28"/>
                  <a:gd name="T19" fmla="*/ 891 h 28"/>
                  <a:gd name="T20" fmla="*/ 405 w 28"/>
                  <a:gd name="T21" fmla="*/ 1053 h 28"/>
                  <a:gd name="T22" fmla="*/ 405 w 28"/>
                  <a:gd name="T23" fmla="*/ 1539 h 28"/>
                  <a:gd name="T24" fmla="*/ 891 w 28"/>
                  <a:gd name="T25" fmla="*/ 1620 h 28"/>
                  <a:gd name="T26" fmla="*/ 891 w 28"/>
                  <a:gd name="T27" fmla="*/ 1053 h 28"/>
                  <a:gd name="T28" fmla="*/ 972 w 28"/>
                  <a:gd name="T29" fmla="*/ 243 h 28"/>
                  <a:gd name="T30" fmla="*/ 1944 w 28"/>
                  <a:gd name="T31" fmla="*/ 324 h 28"/>
                  <a:gd name="T32" fmla="*/ 2268 w 28"/>
                  <a:gd name="T33" fmla="*/ 972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8" y="12"/>
                    </a:moveTo>
                    <a:cubicBezTo>
                      <a:pt x="27" y="14"/>
                      <a:pt x="25" y="15"/>
                      <a:pt x="24" y="16"/>
                    </a:cubicBezTo>
                    <a:cubicBezTo>
                      <a:pt x="23" y="16"/>
                      <a:pt x="23" y="16"/>
                      <a:pt x="22" y="15"/>
                    </a:cubicBezTo>
                    <a:cubicBezTo>
                      <a:pt x="23" y="13"/>
                      <a:pt x="26" y="10"/>
                      <a:pt x="23" y="6"/>
                    </a:cubicBezTo>
                    <a:cubicBezTo>
                      <a:pt x="21" y="4"/>
                      <a:pt x="18" y="4"/>
                      <a:pt x="17" y="5"/>
                    </a:cubicBezTo>
                    <a:cubicBezTo>
                      <a:pt x="15" y="7"/>
                      <a:pt x="15" y="9"/>
                      <a:pt x="16" y="13"/>
                    </a:cubicBezTo>
                    <a:cubicBezTo>
                      <a:pt x="18" y="18"/>
                      <a:pt x="17" y="21"/>
                      <a:pt x="16" y="22"/>
                    </a:cubicBezTo>
                    <a:cubicBezTo>
                      <a:pt x="14" y="25"/>
                      <a:pt x="9" y="28"/>
                      <a:pt x="4" y="21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5"/>
                      <a:pt x="3" y="12"/>
                      <a:pt x="4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2" y="16"/>
                      <a:pt x="5" y="19"/>
                    </a:cubicBezTo>
                    <a:cubicBezTo>
                      <a:pt x="8" y="23"/>
                      <a:pt x="10" y="21"/>
                      <a:pt x="11" y="20"/>
                    </a:cubicBezTo>
                    <a:cubicBezTo>
                      <a:pt x="13" y="19"/>
                      <a:pt x="12" y="18"/>
                      <a:pt x="11" y="13"/>
                    </a:cubicBezTo>
                    <a:cubicBezTo>
                      <a:pt x="10" y="10"/>
                      <a:pt x="9" y="6"/>
                      <a:pt x="12" y="3"/>
                    </a:cubicBezTo>
                    <a:cubicBezTo>
                      <a:pt x="16" y="0"/>
                      <a:pt x="21" y="0"/>
                      <a:pt x="24" y="4"/>
                    </a:cubicBezTo>
                    <a:cubicBezTo>
                      <a:pt x="28" y="8"/>
                      <a:pt x="28" y="12"/>
                      <a:pt x="2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0" name="Freeform 249">
                <a:extLst>
                  <a:ext uri="{FF2B5EF4-FFF2-40B4-BE49-F238E27FC236}">
                    <a16:creationId xmlns:a16="http://schemas.microsoft.com/office/drawing/2014/main" id="{659046D5-F8EB-B979-1202-C9903C03A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3" y="746"/>
                <a:ext cx="69" cy="83"/>
              </a:xfrm>
              <a:custGeom>
                <a:avLst/>
                <a:gdLst>
                  <a:gd name="T0" fmla="*/ 972 w 23"/>
                  <a:gd name="T1" fmla="*/ 2161 h 28"/>
                  <a:gd name="T2" fmla="*/ 891 w 23"/>
                  <a:gd name="T3" fmla="*/ 2004 h 28"/>
                  <a:gd name="T4" fmla="*/ 972 w 23"/>
                  <a:gd name="T5" fmla="*/ 1924 h 28"/>
                  <a:gd name="T6" fmla="*/ 972 w 23"/>
                  <a:gd name="T7" fmla="*/ 1458 h 28"/>
                  <a:gd name="T8" fmla="*/ 567 w 23"/>
                  <a:gd name="T9" fmla="*/ 783 h 28"/>
                  <a:gd name="T10" fmla="*/ 162 w 23"/>
                  <a:gd name="T11" fmla="*/ 545 h 28"/>
                  <a:gd name="T12" fmla="*/ 81 w 23"/>
                  <a:gd name="T13" fmla="*/ 545 h 28"/>
                  <a:gd name="T14" fmla="*/ 0 w 23"/>
                  <a:gd name="T15" fmla="*/ 465 h 28"/>
                  <a:gd name="T16" fmla="*/ 891 w 23"/>
                  <a:gd name="T17" fmla="*/ 0 h 28"/>
                  <a:gd name="T18" fmla="*/ 972 w 23"/>
                  <a:gd name="T19" fmla="*/ 157 h 28"/>
                  <a:gd name="T20" fmla="*/ 891 w 23"/>
                  <a:gd name="T21" fmla="*/ 157 h 28"/>
                  <a:gd name="T22" fmla="*/ 891 w 23"/>
                  <a:gd name="T23" fmla="*/ 623 h 28"/>
                  <a:gd name="T24" fmla="*/ 1296 w 23"/>
                  <a:gd name="T25" fmla="*/ 1301 h 28"/>
                  <a:gd name="T26" fmla="*/ 1620 w 23"/>
                  <a:gd name="T27" fmla="*/ 1616 h 28"/>
                  <a:gd name="T28" fmla="*/ 1782 w 23"/>
                  <a:gd name="T29" fmla="*/ 1538 h 28"/>
                  <a:gd name="T30" fmla="*/ 1863 w 23"/>
                  <a:gd name="T31" fmla="*/ 1696 h 28"/>
                  <a:gd name="T32" fmla="*/ 972 w 23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cubicBezTo>
                      <a:pt x="11" y="28"/>
                      <a:pt x="11" y="27"/>
                      <a:pt x="11" y="26"/>
                    </a:cubicBezTo>
                    <a:cubicBezTo>
                      <a:pt x="11" y="26"/>
                      <a:pt x="12" y="26"/>
                      <a:pt x="12" y="25"/>
                    </a:cubicBezTo>
                    <a:cubicBezTo>
                      <a:pt x="14" y="24"/>
                      <a:pt x="14" y="23"/>
                      <a:pt x="12" y="19"/>
                    </a:cubicBezTo>
                    <a:cubicBezTo>
                      <a:pt x="10" y="17"/>
                      <a:pt x="8" y="12"/>
                      <a:pt x="7" y="10"/>
                    </a:cubicBezTo>
                    <a:cubicBezTo>
                      <a:pt x="6" y="8"/>
                      <a:pt x="5" y="6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10" y="6"/>
                      <a:pt x="11" y="8"/>
                    </a:cubicBezTo>
                    <a:cubicBezTo>
                      <a:pt x="13" y="11"/>
                      <a:pt x="15" y="15"/>
                      <a:pt x="16" y="17"/>
                    </a:cubicBezTo>
                    <a:cubicBezTo>
                      <a:pt x="18" y="21"/>
                      <a:pt x="18" y="22"/>
                      <a:pt x="20" y="21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2" y="21"/>
                      <a:pt x="23" y="22"/>
                      <a:pt x="23" y="22"/>
                    </a:cubicBezTo>
                    <a:cubicBezTo>
                      <a:pt x="20" y="24"/>
                      <a:pt x="15" y="26"/>
                      <a:pt x="1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1" name="Freeform 250">
                <a:extLst>
                  <a:ext uri="{FF2B5EF4-FFF2-40B4-BE49-F238E27FC236}">
                    <a16:creationId xmlns:a16="http://schemas.microsoft.com/office/drawing/2014/main" id="{A7CF5882-F627-F584-3DFA-BBDE114A0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2" y="713"/>
                <a:ext cx="71" cy="87"/>
              </a:xfrm>
              <a:custGeom>
                <a:avLst/>
                <a:gdLst>
                  <a:gd name="T0" fmla="*/ 621 w 24"/>
                  <a:gd name="T1" fmla="*/ 2268 h 29"/>
                  <a:gd name="T2" fmla="*/ 385 w 24"/>
                  <a:gd name="T3" fmla="*/ 1863 h 29"/>
                  <a:gd name="T4" fmla="*/ 541 w 24"/>
                  <a:gd name="T5" fmla="*/ 1782 h 29"/>
                  <a:gd name="T6" fmla="*/ 1139 w 24"/>
                  <a:gd name="T7" fmla="*/ 2025 h 29"/>
                  <a:gd name="T8" fmla="*/ 1373 w 24"/>
                  <a:gd name="T9" fmla="*/ 1620 h 29"/>
                  <a:gd name="T10" fmla="*/ 858 w 24"/>
                  <a:gd name="T11" fmla="*/ 1377 h 29"/>
                  <a:gd name="T12" fmla="*/ 157 w 24"/>
                  <a:gd name="T13" fmla="*/ 1053 h 29"/>
                  <a:gd name="T14" fmla="*/ 621 w 24"/>
                  <a:gd name="T15" fmla="*/ 162 h 29"/>
                  <a:gd name="T16" fmla="*/ 1139 w 24"/>
                  <a:gd name="T17" fmla="*/ 0 h 29"/>
                  <a:gd name="T18" fmla="*/ 1296 w 24"/>
                  <a:gd name="T19" fmla="*/ 486 h 29"/>
                  <a:gd name="T20" fmla="*/ 1139 w 24"/>
                  <a:gd name="T21" fmla="*/ 567 h 29"/>
                  <a:gd name="T22" fmla="*/ 701 w 24"/>
                  <a:gd name="T23" fmla="*/ 324 h 29"/>
                  <a:gd name="T24" fmla="*/ 464 w 24"/>
                  <a:gd name="T25" fmla="*/ 729 h 29"/>
                  <a:gd name="T26" fmla="*/ 979 w 24"/>
                  <a:gd name="T27" fmla="*/ 972 h 29"/>
                  <a:gd name="T28" fmla="*/ 1680 w 24"/>
                  <a:gd name="T29" fmla="*/ 1377 h 29"/>
                  <a:gd name="T30" fmla="*/ 1216 w 24"/>
                  <a:gd name="T31" fmla="*/ 2187 h 29"/>
                  <a:gd name="T32" fmla="*/ 621 w 24"/>
                  <a:gd name="T33" fmla="*/ 226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9">
                    <a:moveTo>
                      <a:pt x="8" y="28"/>
                    </a:moveTo>
                    <a:cubicBezTo>
                      <a:pt x="7" y="26"/>
                      <a:pt x="6" y="24"/>
                      <a:pt x="5" y="23"/>
                    </a:cubicBezTo>
                    <a:cubicBezTo>
                      <a:pt x="5" y="22"/>
                      <a:pt x="6" y="21"/>
                      <a:pt x="7" y="22"/>
                    </a:cubicBezTo>
                    <a:cubicBezTo>
                      <a:pt x="9" y="23"/>
                      <a:pt x="10" y="27"/>
                      <a:pt x="15" y="25"/>
                    </a:cubicBezTo>
                    <a:cubicBezTo>
                      <a:pt x="18" y="24"/>
                      <a:pt x="19" y="22"/>
                      <a:pt x="18" y="20"/>
                    </a:cubicBezTo>
                    <a:cubicBezTo>
                      <a:pt x="18" y="18"/>
                      <a:pt x="15" y="17"/>
                      <a:pt x="11" y="17"/>
                    </a:cubicBezTo>
                    <a:cubicBezTo>
                      <a:pt x="6" y="16"/>
                      <a:pt x="4" y="15"/>
                      <a:pt x="2" y="13"/>
                    </a:cubicBezTo>
                    <a:cubicBezTo>
                      <a:pt x="1" y="11"/>
                      <a:pt x="0" y="5"/>
                      <a:pt x="8" y="2"/>
                    </a:cubicBezTo>
                    <a:cubicBezTo>
                      <a:pt x="11" y="1"/>
                      <a:pt x="14" y="1"/>
                      <a:pt x="15" y="0"/>
                    </a:cubicBezTo>
                    <a:cubicBezTo>
                      <a:pt x="15" y="1"/>
                      <a:pt x="17" y="4"/>
                      <a:pt x="17" y="6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5" y="6"/>
                      <a:pt x="13" y="3"/>
                      <a:pt x="9" y="4"/>
                    </a:cubicBezTo>
                    <a:cubicBezTo>
                      <a:pt x="5" y="5"/>
                      <a:pt x="5" y="8"/>
                      <a:pt x="6" y="9"/>
                    </a:cubicBezTo>
                    <a:cubicBezTo>
                      <a:pt x="7" y="11"/>
                      <a:pt x="8" y="11"/>
                      <a:pt x="13" y="12"/>
                    </a:cubicBezTo>
                    <a:cubicBezTo>
                      <a:pt x="16" y="12"/>
                      <a:pt x="20" y="12"/>
                      <a:pt x="22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29"/>
                      <a:pt x="8" y="28"/>
                      <a:pt x="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2" name="Freeform 251">
                <a:extLst>
                  <a:ext uri="{FF2B5EF4-FFF2-40B4-BE49-F238E27FC236}">
                    <a16:creationId xmlns:a16="http://schemas.microsoft.com/office/drawing/2014/main" id="{1A007186-B3B0-1784-3624-BB58321D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1" y="785"/>
                <a:ext cx="81" cy="83"/>
              </a:xfrm>
              <a:custGeom>
                <a:avLst/>
                <a:gdLst>
                  <a:gd name="T0" fmla="*/ 1134 w 27"/>
                  <a:gd name="T1" fmla="*/ 2161 h 28"/>
                  <a:gd name="T2" fmla="*/ 810 w 27"/>
                  <a:gd name="T3" fmla="*/ 1847 h 28"/>
                  <a:gd name="T4" fmla="*/ 972 w 27"/>
                  <a:gd name="T5" fmla="*/ 1696 h 28"/>
                  <a:gd name="T6" fmla="*/ 1620 w 27"/>
                  <a:gd name="T7" fmla="*/ 1776 h 28"/>
                  <a:gd name="T8" fmla="*/ 1782 w 27"/>
                  <a:gd name="T9" fmla="*/ 1378 h 28"/>
                  <a:gd name="T10" fmla="*/ 1134 w 27"/>
                  <a:gd name="T11" fmla="*/ 1221 h 28"/>
                  <a:gd name="T12" fmla="*/ 405 w 27"/>
                  <a:gd name="T13" fmla="*/ 1141 h 28"/>
                  <a:gd name="T14" fmla="*/ 567 w 27"/>
                  <a:gd name="T15" fmla="*/ 237 h 28"/>
                  <a:gd name="T16" fmla="*/ 1053 w 27"/>
                  <a:gd name="T17" fmla="*/ 0 h 28"/>
                  <a:gd name="T18" fmla="*/ 1377 w 27"/>
                  <a:gd name="T19" fmla="*/ 317 h 28"/>
                  <a:gd name="T20" fmla="*/ 1215 w 27"/>
                  <a:gd name="T21" fmla="*/ 385 h 28"/>
                  <a:gd name="T22" fmla="*/ 729 w 27"/>
                  <a:gd name="T23" fmla="*/ 385 h 28"/>
                  <a:gd name="T24" fmla="*/ 567 w 27"/>
                  <a:gd name="T25" fmla="*/ 783 h 28"/>
                  <a:gd name="T26" fmla="*/ 1134 w 27"/>
                  <a:gd name="T27" fmla="*/ 863 h 28"/>
                  <a:gd name="T28" fmla="*/ 2025 w 27"/>
                  <a:gd name="T29" fmla="*/ 1020 h 28"/>
                  <a:gd name="T30" fmla="*/ 1782 w 27"/>
                  <a:gd name="T31" fmla="*/ 1924 h 28"/>
                  <a:gd name="T32" fmla="*/ 1134 w 27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12" y="27"/>
                      <a:pt x="11" y="25"/>
                      <a:pt x="10" y="24"/>
                    </a:cubicBezTo>
                    <a:cubicBezTo>
                      <a:pt x="10" y="23"/>
                      <a:pt x="11" y="22"/>
                      <a:pt x="12" y="22"/>
                    </a:cubicBezTo>
                    <a:cubicBezTo>
                      <a:pt x="14" y="23"/>
                      <a:pt x="16" y="26"/>
                      <a:pt x="20" y="23"/>
                    </a:cubicBezTo>
                    <a:cubicBezTo>
                      <a:pt x="23" y="21"/>
                      <a:pt x="23" y="19"/>
                      <a:pt x="22" y="18"/>
                    </a:cubicBezTo>
                    <a:cubicBezTo>
                      <a:pt x="21" y="15"/>
                      <a:pt x="18" y="15"/>
                      <a:pt x="14" y="16"/>
                    </a:cubicBezTo>
                    <a:cubicBezTo>
                      <a:pt x="9" y="17"/>
                      <a:pt x="6" y="17"/>
                      <a:pt x="5" y="15"/>
                    </a:cubicBezTo>
                    <a:cubicBezTo>
                      <a:pt x="3" y="13"/>
                      <a:pt x="0" y="8"/>
                      <a:pt x="7" y="3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6" y="3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2" y="2"/>
                      <a:pt x="9" y="5"/>
                    </a:cubicBezTo>
                    <a:cubicBezTo>
                      <a:pt x="5" y="7"/>
                      <a:pt x="6" y="9"/>
                      <a:pt x="7" y="10"/>
                    </a:cubicBezTo>
                    <a:cubicBezTo>
                      <a:pt x="8" y="12"/>
                      <a:pt x="10" y="12"/>
                      <a:pt x="14" y="11"/>
                    </a:cubicBezTo>
                    <a:cubicBezTo>
                      <a:pt x="18" y="10"/>
                      <a:pt x="22" y="9"/>
                      <a:pt x="25" y="13"/>
                    </a:cubicBezTo>
                    <a:cubicBezTo>
                      <a:pt x="27" y="17"/>
                      <a:pt x="26" y="22"/>
                      <a:pt x="22" y="25"/>
                    </a:cubicBezTo>
                    <a:cubicBezTo>
                      <a:pt x="17" y="28"/>
                      <a:pt x="14" y="28"/>
                      <a:pt x="1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3" name="Freeform 252">
                <a:extLst>
                  <a:ext uri="{FF2B5EF4-FFF2-40B4-BE49-F238E27FC236}">
                    <a16:creationId xmlns:a16="http://schemas.microsoft.com/office/drawing/2014/main" id="{B8268C84-D9E4-0BDC-2B14-1C62B46F3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2" y="1416"/>
                <a:ext cx="108" cy="117"/>
              </a:xfrm>
              <a:custGeom>
                <a:avLst/>
                <a:gdLst>
                  <a:gd name="T0" fmla="*/ 1053 w 36"/>
                  <a:gd name="T1" fmla="*/ 0 h 39"/>
                  <a:gd name="T2" fmla="*/ 1215 w 36"/>
                  <a:gd name="T3" fmla="*/ 81 h 39"/>
                  <a:gd name="T4" fmla="*/ 1134 w 36"/>
                  <a:gd name="T5" fmla="*/ 162 h 39"/>
                  <a:gd name="T6" fmla="*/ 1458 w 36"/>
                  <a:gd name="T7" fmla="*/ 567 h 39"/>
                  <a:gd name="T8" fmla="*/ 2268 w 36"/>
                  <a:gd name="T9" fmla="*/ 891 h 39"/>
                  <a:gd name="T10" fmla="*/ 2673 w 36"/>
                  <a:gd name="T11" fmla="*/ 891 h 39"/>
                  <a:gd name="T12" fmla="*/ 2754 w 36"/>
                  <a:gd name="T13" fmla="*/ 810 h 39"/>
                  <a:gd name="T14" fmla="*/ 2916 w 36"/>
                  <a:gd name="T15" fmla="*/ 891 h 39"/>
                  <a:gd name="T16" fmla="*/ 2673 w 36"/>
                  <a:gd name="T17" fmla="*/ 1458 h 39"/>
                  <a:gd name="T18" fmla="*/ 2592 w 36"/>
                  <a:gd name="T19" fmla="*/ 1539 h 39"/>
                  <a:gd name="T20" fmla="*/ 2430 w 36"/>
                  <a:gd name="T21" fmla="*/ 1539 h 39"/>
                  <a:gd name="T22" fmla="*/ 648 w 36"/>
                  <a:gd name="T23" fmla="*/ 1944 h 39"/>
                  <a:gd name="T24" fmla="*/ 1377 w 36"/>
                  <a:gd name="T25" fmla="*/ 2430 h 39"/>
                  <a:gd name="T26" fmla="*/ 1863 w 36"/>
                  <a:gd name="T27" fmla="*/ 2511 h 39"/>
                  <a:gd name="T28" fmla="*/ 1944 w 36"/>
                  <a:gd name="T29" fmla="*/ 2349 h 39"/>
                  <a:gd name="T30" fmla="*/ 2106 w 36"/>
                  <a:gd name="T31" fmla="*/ 2511 h 39"/>
                  <a:gd name="T32" fmla="*/ 1620 w 36"/>
                  <a:gd name="T33" fmla="*/ 3159 h 39"/>
                  <a:gd name="T34" fmla="*/ 1458 w 36"/>
                  <a:gd name="T35" fmla="*/ 3078 h 39"/>
                  <a:gd name="T36" fmla="*/ 1539 w 36"/>
                  <a:gd name="T37" fmla="*/ 2997 h 39"/>
                  <a:gd name="T38" fmla="*/ 1296 w 36"/>
                  <a:gd name="T39" fmla="*/ 2592 h 39"/>
                  <a:gd name="T40" fmla="*/ 81 w 36"/>
                  <a:gd name="T41" fmla="*/ 1863 h 39"/>
                  <a:gd name="T42" fmla="*/ 81 w 36"/>
                  <a:gd name="T43" fmla="*/ 1701 h 39"/>
                  <a:gd name="T44" fmla="*/ 2349 w 36"/>
                  <a:gd name="T45" fmla="*/ 1134 h 39"/>
                  <a:gd name="T46" fmla="*/ 1377 w 36"/>
                  <a:gd name="T47" fmla="*/ 729 h 39"/>
                  <a:gd name="T48" fmla="*/ 891 w 36"/>
                  <a:gd name="T49" fmla="*/ 729 h 39"/>
                  <a:gd name="T50" fmla="*/ 891 w 36"/>
                  <a:gd name="T51" fmla="*/ 810 h 39"/>
                  <a:gd name="T52" fmla="*/ 729 w 36"/>
                  <a:gd name="T53" fmla="*/ 729 h 39"/>
                  <a:gd name="T54" fmla="*/ 1053 w 36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" h="39">
                    <a:moveTo>
                      <a:pt x="13" y="0"/>
                    </a:moveTo>
                    <a:cubicBezTo>
                      <a:pt x="14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4"/>
                      <a:pt x="15" y="5"/>
                      <a:pt x="18" y="7"/>
                    </a:cubicBezTo>
                    <a:cubicBezTo>
                      <a:pt x="21" y="8"/>
                      <a:pt x="25" y="10"/>
                      <a:pt x="28" y="11"/>
                    </a:cubicBezTo>
                    <a:cubicBezTo>
                      <a:pt x="30" y="12"/>
                      <a:pt x="32" y="13"/>
                      <a:pt x="33" y="11"/>
                    </a:cubicBezTo>
                    <a:cubicBezTo>
                      <a:pt x="33" y="11"/>
                      <a:pt x="34" y="11"/>
                      <a:pt x="34" y="10"/>
                    </a:cubicBezTo>
                    <a:cubicBezTo>
                      <a:pt x="35" y="10"/>
                      <a:pt x="35" y="10"/>
                      <a:pt x="36" y="11"/>
                    </a:cubicBezTo>
                    <a:cubicBezTo>
                      <a:pt x="35" y="12"/>
                      <a:pt x="34" y="16"/>
                      <a:pt x="33" y="18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2" y="19"/>
                      <a:pt x="31" y="19"/>
                      <a:pt x="30" y="19"/>
                    </a:cubicBezTo>
                    <a:cubicBezTo>
                      <a:pt x="29" y="19"/>
                      <a:pt x="10" y="23"/>
                      <a:pt x="8" y="24"/>
                    </a:cubicBezTo>
                    <a:cubicBezTo>
                      <a:pt x="10" y="25"/>
                      <a:pt x="16" y="29"/>
                      <a:pt x="17" y="30"/>
                    </a:cubicBezTo>
                    <a:cubicBezTo>
                      <a:pt x="20" y="32"/>
                      <a:pt x="21" y="33"/>
                      <a:pt x="23" y="31"/>
                    </a:cubicBezTo>
                    <a:cubicBezTo>
                      <a:pt x="23" y="30"/>
                      <a:pt x="24" y="30"/>
                      <a:pt x="24" y="29"/>
                    </a:cubicBezTo>
                    <a:cubicBezTo>
                      <a:pt x="25" y="29"/>
                      <a:pt x="25" y="30"/>
                      <a:pt x="26" y="31"/>
                    </a:cubicBezTo>
                    <a:cubicBezTo>
                      <a:pt x="24" y="34"/>
                      <a:pt x="21" y="37"/>
                      <a:pt x="20" y="39"/>
                    </a:cubicBezTo>
                    <a:cubicBezTo>
                      <a:pt x="19" y="39"/>
                      <a:pt x="18" y="39"/>
                      <a:pt x="18" y="3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5"/>
                      <a:pt x="19" y="35"/>
                      <a:pt x="16" y="32"/>
                    </a:cubicBezTo>
                    <a:cubicBezTo>
                      <a:pt x="13" y="31"/>
                      <a:pt x="2" y="23"/>
                      <a:pt x="1" y="23"/>
                    </a:cubicBezTo>
                    <a:cubicBezTo>
                      <a:pt x="1" y="22"/>
                      <a:pt x="0" y="21"/>
                      <a:pt x="1" y="21"/>
                    </a:cubicBezTo>
                    <a:cubicBezTo>
                      <a:pt x="5" y="20"/>
                      <a:pt x="27" y="15"/>
                      <a:pt x="29" y="14"/>
                    </a:cubicBezTo>
                    <a:cubicBezTo>
                      <a:pt x="27" y="14"/>
                      <a:pt x="19" y="10"/>
                      <a:pt x="17" y="9"/>
                    </a:cubicBezTo>
                    <a:cubicBezTo>
                      <a:pt x="13" y="7"/>
                      <a:pt x="12" y="7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10" y="7"/>
                      <a:pt x="12" y="2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4" name="Freeform 253">
                <a:extLst>
                  <a:ext uri="{FF2B5EF4-FFF2-40B4-BE49-F238E27FC236}">
                    <a16:creationId xmlns:a16="http://schemas.microsoft.com/office/drawing/2014/main" id="{144FEDD2-F9DB-85FB-F4D2-82DB6C8A4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3" y="1084"/>
                <a:ext cx="90" cy="108"/>
              </a:xfrm>
              <a:custGeom>
                <a:avLst/>
                <a:gdLst>
                  <a:gd name="T0" fmla="*/ 2025 w 30"/>
                  <a:gd name="T1" fmla="*/ 2916 h 36"/>
                  <a:gd name="T2" fmla="*/ 1863 w 30"/>
                  <a:gd name="T3" fmla="*/ 2916 h 36"/>
                  <a:gd name="T4" fmla="*/ 1863 w 30"/>
                  <a:gd name="T5" fmla="*/ 2754 h 36"/>
                  <a:gd name="T6" fmla="*/ 1458 w 30"/>
                  <a:gd name="T7" fmla="*/ 2511 h 36"/>
                  <a:gd name="T8" fmla="*/ 648 w 30"/>
                  <a:gd name="T9" fmla="*/ 2430 h 36"/>
                  <a:gd name="T10" fmla="*/ 162 w 30"/>
                  <a:gd name="T11" fmla="*/ 2592 h 36"/>
                  <a:gd name="T12" fmla="*/ 162 w 30"/>
                  <a:gd name="T13" fmla="*/ 2673 h 36"/>
                  <a:gd name="T14" fmla="*/ 0 w 30"/>
                  <a:gd name="T15" fmla="*/ 2673 h 36"/>
                  <a:gd name="T16" fmla="*/ 81 w 30"/>
                  <a:gd name="T17" fmla="*/ 2025 h 36"/>
                  <a:gd name="T18" fmla="*/ 81 w 30"/>
                  <a:gd name="T19" fmla="*/ 1944 h 36"/>
                  <a:gd name="T20" fmla="*/ 243 w 30"/>
                  <a:gd name="T21" fmla="*/ 1863 h 36"/>
                  <a:gd name="T22" fmla="*/ 1782 w 30"/>
                  <a:gd name="T23" fmla="*/ 891 h 36"/>
                  <a:gd name="T24" fmla="*/ 891 w 30"/>
                  <a:gd name="T25" fmla="*/ 729 h 36"/>
                  <a:gd name="T26" fmla="*/ 486 w 30"/>
                  <a:gd name="T27" fmla="*/ 810 h 36"/>
                  <a:gd name="T28" fmla="*/ 405 w 30"/>
                  <a:gd name="T29" fmla="*/ 891 h 36"/>
                  <a:gd name="T30" fmla="*/ 243 w 30"/>
                  <a:gd name="T31" fmla="*/ 891 h 36"/>
                  <a:gd name="T32" fmla="*/ 486 w 30"/>
                  <a:gd name="T33" fmla="*/ 81 h 36"/>
                  <a:gd name="T34" fmla="*/ 648 w 30"/>
                  <a:gd name="T35" fmla="*/ 81 h 36"/>
                  <a:gd name="T36" fmla="*/ 567 w 30"/>
                  <a:gd name="T37" fmla="*/ 243 h 36"/>
                  <a:gd name="T38" fmla="*/ 972 w 30"/>
                  <a:gd name="T39" fmla="*/ 486 h 36"/>
                  <a:gd name="T40" fmla="*/ 2349 w 30"/>
                  <a:gd name="T41" fmla="*/ 810 h 36"/>
                  <a:gd name="T42" fmla="*/ 2430 w 30"/>
                  <a:gd name="T43" fmla="*/ 972 h 36"/>
                  <a:gd name="T44" fmla="*/ 486 w 30"/>
                  <a:gd name="T45" fmla="*/ 2187 h 36"/>
                  <a:gd name="T46" fmla="*/ 1458 w 30"/>
                  <a:gd name="T47" fmla="*/ 2349 h 36"/>
                  <a:gd name="T48" fmla="*/ 1944 w 30"/>
                  <a:gd name="T49" fmla="*/ 2187 h 36"/>
                  <a:gd name="T50" fmla="*/ 1944 w 30"/>
                  <a:gd name="T51" fmla="*/ 2025 h 36"/>
                  <a:gd name="T52" fmla="*/ 2106 w 30"/>
                  <a:gd name="T53" fmla="*/ 2106 h 36"/>
                  <a:gd name="T54" fmla="*/ 2025 w 30"/>
                  <a:gd name="T55" fmla="*/ 2916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36">
                    <a:moveTo>
                      <a:pt x="25" y="36"/>
                    </a:moveTo>
                    <a:cubicBezTo>
                      <a:pt x="24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4"/>
                    </a:cubicBezTo>
                    <a:cubicBezTo>
                      <a:pt x="23" y="32"/>
                      <a:pt x="22" y="32"/>
                      <a:pt x="18" y="31"/>
                    </a:cubicBezTo>
                    <a:cubicBezTo>
                      <a:pt x="15" y="31"/>
                      <a:pt x="10" y="30"/>
                      <a:pt x="8" y="30"/>
                    </a:cubicBezTo>
                    <a:cubicBezTo>
                      <a:pt x="5" y="30"/>
                      <a:pt x="3" y="29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1"/>
                      <a:pt x="0" y="27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2" y="24"/>
                      <a:pt x="3" y="23"/>
                    </a:cubicBezTo>
                    <a:cubicBezTo>
                      <a:pt x="4" y="23"/>
                      <a:pt x="20" y="13"/>
                      <a:pt x="22" y="11"/>
                    </a:cubicBezTo>
                    <a:cubicBezTo>
                      <a:pt x="20" y="11"/>
                      <a:pt x="13" y="9"/>
                      <a:pt x="11" y="9"/>
                    </a:cubicBezTo>
                    <a:cubicBezTo>
                      <a:pt x="8" y="8"/>
                      <a:pt x="6" y="8"/>
                      <a:pt x="6" y="10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2"/>
                      <a:pt x="4" y="12"/>
                      <a:pt x="3" y="11"/>
                    </a:cubicBezTo>
                    <a:cubicBezTo>
                      <a:pt x="4" y="7"/>
                      <a:pt x="5" y="3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4"/>
                      <a:pt x="8" y="5"/>
                      <a:pt x="12" y="6"/>
                    </a:cubicBezTo>
                    <a:cubicBezTo>
                      <a:pt x="15" y="7"/>
                      <a:pt x="28" y="10"/>
                      <a:pt x="29" y="10"/>
                    </a:cubicBezTo>
                    <a:cubicBezTo>
                      <a:pt x="30" y="11"/>
                      <a:pt x="30" y="11"/>
                      <a:pt x="30" y="12"/>
                    </a:cubicBezTo>
                    <a:cubicBezTo>
                      <a:pt x="26" y="14"/>
                      <a:pt x="7" y="27"/>
                      <a:pt x="6" y="27"/>
                    </a:cubicBezTo>
                    <a:cubicBezTo>
                      <a:pt x="7" y="28"/>
                      <a:pt x="16" y="28"/>
                      <a:pt x="18" y="29"/>
                    </a:cubicBezTo>
                    <a:cubicBezTo>
                      <a:pt x="22" y="29"/>
                      <a:pt x="23" y="28"/>
                      <a:pt x="24" y="27"/>
                    </a:cubicBezTo>
                    <a:cubicBezTo>
                      <a:pt x="24" y="26"/>
                      <a:pt x="24" y="26"/>
                      <a:pt x="24" y="25"/>
                    </a:cubicBezTo>
                    <a:cubicBezTo>
                      <a:pt x="25" y="25"/>
                      <a:pt x="26" y="25"/>
                      <a:pt x="26" y="26"/>
                    </a:cubicBezTo>
                    <a:cubicBezTo>
                      <a:pt x="26" y="28"/>
                      <a:pt x="25" y="34"/>
                      <a:pt x="2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5" name="Freeform 254">
                <a:extLst>
                  <a:ext uri="{FF2B5EF4-FFF2-40B4-BE49-F238E27FC236}">
                    <a16:creationId xmlns:a16="http://schemas.microsoft.com/office/drawing/2014/main" id="{576733DC-AB47-535A-E4E3-97C81C34A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" y="832"/>
                <a:ext cx="111" cy="120"/>
              </a:xfrm>
              <a:custGeom>
                <a:avLst/>
                <a:gdLst>
                  <a:gd name="T0" fmla="*/ 1620 w 37"/>
                  <a:gd name="T1" fmla="*/ 3240 h 40"/>
                  <a:gd name="T2" fmla="*/ 1458 w 37"/>
                  <a:gd name="T3" fmla="*/ 3159 h 40"/>
                  <a:gd name="T4" fmla="*/ 1539 w 37"/>
                  <a:gd name="T5" fmla="*/ 3078 h 40"/>
                  <a:gd name="T6" fmla="*/ 1296 w 37"/>
                  <a:gd name="T7" fmla="*/ 2592 h 40"/>
                  <a:gd name="T8" fmla="*/ 648 w 37"/>
                  <a:gd name="T9" fmla="*/ 2106 h 40"/>
                  <a:gd name="T10" fmla="*/ 162 w 37"/>
                  <a:gd name="T11" fmla="*/ 1944 h 40"/>
                  <a:gd name="T12" fmla="*/ 162 w 37"/>
                  <a:gd name="T13" fmla="*/ 2025 h 40"/>
                  <a:gd name="T14" fmla="*/ 0 w 37"/>
                  <a:gd name="T15" fmla="*/ 1944 h 40"/>
                  <a:gd name="T16" fmla="*/ 324 w 37"/>
                  <a:gd name="T17" fmla="*/ 1458 h 40"/>
                  <a:gd name="T18" fmla="*/ 405 w 37"/>
                  <a:gd name="T19" fmla="*/ 1377 h 40"/>
                  <a:gd name="T20" fmla="*/ 648 w 37"/>
                  <a:gd name="T21" fmla="*/ 1377 h 40"/>
                  <a:gd name="T22" fmla="*/ 2430 w 37"/>
                  <a:gd name="T23" fmla="*/ 1458 h 40"/>
                  <a:gd name="T24" fmla="*/ 1782 w 37"/>
                  <a:gd name="T25" fmla="*/ 810 h 40"/>
                  <a:gd name="T26" fmla="*/ 1377 w 37"/>
                  <a:gd name="T27" fmla="*/ 648 h 40"/>
                  <a:gd name="T28" fmla="*/ 1296 w 37"/>
                  <a:gd name="T29" fmla="*/ 729 h 40"/>
                  <a:gd name="T30" fmla="*/ 1134 w 37"/>
                  <a:gd name="T31" fmla="*/ 567 h 40"/>
                  <a:gd name="T32" fmla="*/ 1782 w 37"/>
                  <a:gd name="T33" fmla="*/ 0 h 40"/>
                  <a:gd name="T34" fmla="*/ 1863 w 37"/>
                  <a:gd name="T35" fmla="*/ 162 h 40"/>
                  <a:gd name="T36" fmla="*/ 1782 w 37"/>
                  <a:gd name="T37" fmla="*/ 162 h 40"/>
                  <a:gd name="T38" fmla="*/ 1944 w 37"/>
                  <a:gd name="T39" fmla="*/ 648 h 40"/>
                  <a:gd name="T40" fmla="*/ 2997 w 37"/>
                  <a:gd name="T41" fmla="*/ 1701 h 40"/>
                  <a:gd name="T42" fmla="*/ 2916 w 37"/>
                  <a:gd name="T43" fmla="*/ 1782 h 40"/>
                  <a:gd name="T44" fmla="*/ 648 w 37"/>
                  <a:gd name="T45" fmla="*/ 1782 h 40"/>
                  <a:gd name="T46" fmla="*/ 1458 w 37"/>
                  <a:gd name="T47" fmla="*/ 2430 h 40"/>
                  <a:gd name="T48" fmla="*/ 1863 w 37"/>
                  <a:gd name="T49" fmla="*/ 2592 h 40"/>
                  <a:gd name="T50" fmla="*/ 1944 w 37"/>
                  <a:gd name="T51" fmla="*/ 2511 h 40"/>
                  <a:gd name="T52" fmla="*/ 2106 w 37"/>
                  <a:gd name="T53" fmla="*/ 2592 h 40"/>
                  <a:gd name="T54" fmla="*/ 1620 w 37"/>
                  <a:gd name="T55" fmla="*/ 32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9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9" y="38"/>
                    </a:cubicBezTo>
                    <a:cubicBezTo>
                      <a:pt x="20" y="36"/>
                      <a:pt x="19" y="35"/>
                      <a:pt x="16" y="32"/>
                    </a:cubicBezTo>
                    <a:cubicBezTo>
                      <a:pt x="13" y="30"/>
                      <a:pt x="10" y="28"/>
                      <a:pt x="8" y="26"/>
                    </a:cubicBezTo>
                    <a:cubicBezTo>
                      <a:pt x="5" y="24"/>
                      <a:pt x="4" y="23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5"/>
                      <a:pt x="0" y="24"/>
                    </a:cubicBezTo>
                    <a:cubicBezTo>
                      <a:pt x="1" y="23"/>
                      <a:pt x="3" y="20"/>
                      <a:pt x="4" y="18"/>
                    </a:cubicBezTo>
                    <a:cubicBezTo>
                      <a:pt x="5" y="18"/>
                      <a:pt x="5" y="18"/>
                      <a:pt x="5" y="17"/>
                    </a:cubicBezTo>
                    <a:cubicBezTo>
                      <a:pt x="6" y="17"/>
                      <a:pt x="6" y="17"/>
                      <a:pt x="8" y="17"/>
                    </a:cubicBezTo>
                    <a:cubicBezTo>
                      <a:pt x="8" y="17"/>
                      <a:pt x="27" y="18"/>
                      <a:pt x="30" y="18"/>
                    </a:cubicBezTo>
                    <a:cubicBezTo>
                      <a:pt x="28" y="16"/>
                      <a:pt x="24" y="11"/>
                      <a:pt x="22" y="10"/>
                    </a:cubicBezTo>
                    <a:cubicBezTo>
                      <a:pt x="20" y="7"/>
                      <a:pt x="19" y="6"/>
                      <a:pt x="17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5" y="9"/>
                      <a:pt x="14" y="8"/>
                      <a:pt x="14" y="7"/>
                    </a:cubicBezTo>
                    <a:cubicBezTo>
                      <a:pt x="17" y="5"/>
                      <a:pt x="20" y="2"/>
                      <a:pt x="22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1" y="4"/>
                      <a:pt x="21" y="5"/>
                      <a:pt x="24" y="8"/>
                    </a:cubicBezTo>
                    <a:cubicBezTo>
                      <a:pt x="26" y="10"/>
                      <a:pt x="36" y="20"/>
                      <a:pt x="37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2" y="22"/>
                      <a:pt x="9" y="22"/>
                      <a:pt x="8" y="22"/>
                    </a:cubicBezTo>
                    <a:cubicBezTo>
                      <a:pt x="9" y="23"/>
                      <a:pt x="15" y="29"/>
                      <a:pt x="18" y="30"/>
                    </a:cubicBezTo>
                    <a:cubicBezTo>
                      <a:pt x="21" y="33"/>
                      <a:pt x="22" y="33"/>
                      <a:pt x="23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1"/>
                      <a:pt x="26" y="32"/>
                    </a:cubicBezTo>
                    <a:cubicBezTo>
                      <a:pt x="24" y="34"/>
                      <a:pt x="21" y="38"/>
                      <a:pt x="2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6" name="Freeform 255">
                <a:extLst>
                  <a:ext uri="{FF2B5EF4-FFF2-40B4-BE49-F238E27FC236}">
                    <a16:creationId xmlns:a16="http://schemas.microsoft.com/office/drawing/2014/main" id="{967DA116-E93C-3A8B-B59B-7149DBBD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3" y="1383"/>
                <a:ext cx="105" cy="114"/>
              </a:xfrm>
              <a:custGeom>
                <a:avLst/>
                <a:gdLst>
                  <a:gd name="T0" fmla="*/ 2430 w 35"/>
                  <a:gd name="T1" fmla="*/ 1296 h 38"/>
                  <a:gd name="T2" fmla="*/ 2268 w 35"/>
                  <a:gd name="T3" fmla="*/ 1296 h 38"/>
                  <a:gd name="T4" fmla="*/ 2268 w 35"/>
                  <a:gd name="T5" fmla="*/ 1458 h 38"/>
                  <a:gd name="T6" fmla="*/ 2025 w 35"/>
                  <a:gd name="T7" fmla="*/ 1782 h 38"/>
                  <a:gd name="T8" fmla="*/ 1701 w 35"/>
                  <a:gd name="T9" fmla="*/ 1944 h 38"/>
                  <a:gd name="T10" fmla="*/ 1215 w 35"/>
                  <a:gd name="T11" fmla="*/ 972 h 38"/>
                  <a:gd name="T12" fmla="*/ 1539 w 35"/>
                  <a:gd name="T13" fmla="*/ 810 h 38"/>
                  <a:gd name="T14" fmla="*/ 2025 w 35"/>
                  <a:gd name="T15" fmla="*/ 891 h 38"/>
                  <a:gd name="T16" fmla="*/ 2106 w 35"/>
                  <a:gd name="T17" fmla="*/ 972 h 38"/>
                  <a:gd name="T18" fmla="*/ 2268 w 35"/>
                  <a:gd name="T19" fmla="*/ 891 h 38"/>
                  <a:gd name="T20" fmla="*/ 1863 w 35"/>
                  <a:gd name="T21" fmla="*/ 0 h 38"/>
                  <a:gd name="T22" fmla="*/ 1701 w 35"/>
                  <a:gd name="T23" fmla="*/ 81 h 38"/>
                  <a:gd name="T24" fmla="*/ 1782 w 35"/>
                  <a:gd name="T25" fmla="*/ 162 h 38"/>
                  <a:gd name="T26" fmla="*/ 1458 w 35"/>
                  <a:gd name="T27" fmla="*/ 486 h 38"/>
                  <a:gd name="T28" fmla="*/ 648 w 35"/>
                  <a:gd name="T29" fmla="*/ 810 h 38"/>
                  <a:gd name="T30" fmla="*/ 162 w 35"/>
                  <a:gd name="T31" fmla="*/ 810 h 38"/>
                  <a:gd name="T32" fmla="*/ 162 w 35"/>
                  <a:gd name="T33" fmla="*/ 729 h 38"/>
                  <a:gd name="T34" fmla="*/ 0 w 35"/>
                  <a:gd name="T35" fmla="*/ 729 h 38"/>
                  <a:gd name="T36" fmla="*/ 324 w 35"/>
                  <a:gd name="T37" fmla="*/ 1620 h 38"/>
                  <a:gd name="T38" fmla="*/ 486 w 35"/>
                  <a:gd name="T39" fmla="*/ 1620 h 38"/>
                  <a:gd name="T40" fmla="*/ 486 w 35"/>
                  <a:gd name="T41" fmla="*/ 1539 h 38"/>
                  <a:gd name="T42" fmla="*/ 810 w 35"/>
                  <a:gd name="T43" fmla="*/ 1134 h 38"/>
                  <a:gd name="T44" fmla="*/ 1053 w 35"/>
                  <a:gd name="T45" fmla="*/ 1053 h 38"/>
                  <a:gd name="T46" fmla="*/ 1539 w 35"/>
                  <a:gd name="T47" fmla="*/ 2025 h 38"/>
                  <a:gd name="T48" fmla="*/ 1215 w 35"/>
                  <a:gd name="T49" fmla="*/ 2187 h 38"/>
                  <a:gd name="T50" fmla="*/ 810 w 35"/>
                  <a:gd name="T51" fmla="*/ 2187 h 38"/>
                  <a:gd name="T52" fmla="*/ 729 w 35"/>
                  <a:gd name="T53" fmla="*/ 2106 h 38"/>
                  <a:gd name="T54" fmla="*/ 567 w 35"/>
                  <a:gd name="T55" fmla="*/ 2187 h 38"/>
                  <a:gd name="T56" fmla="*/ 1053 w 35"/>
                  <a:gd name="T57" fmla="*/ 3078 h 38"/>
                  <a:gd name="T58" fmla="*/ 1215 w 35"/>
                  <a:gd name="T59" fmla="*/ 2997 h 38"/>
                  <a:gd name="T60" fmla="*/ 1134 w 35"/>
                  <a:gd name="T61" fmla="*/ 2916 h 38"/>
                  <a:gd name="T62" fmla="*/ 1458 w 35"/>
                  <a:gd name="T63" fmla="*/ 2511 h 38"/>
                  <a:gd name="T64" fmla="*/ 2187 w 35"/>
                  <a:gd name="T65" fmla="*/ 2106 h 38"/>
                  <a:gd name="T66" fmla="*/ 2673 w 35"/>
                  <a:gd name="T67" fmla="*/ 2106 h 38"/>
                  <a:gd name="T68" fmla="*/ 2673 w 35"/>
                  <a:gd name="T69" fmla="*/ 2187 h 38"/>
                  <a:gd name="T70" fmla="*/ 2835 w 35"/>
                  <a:gd name="T71" fmla="*/ 2106 h 38"/>
                  <a:gd name="T72" fmla="*/ 2430 w 35"/>
                  <a:gd name="T73" fmla="*/ 1296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38">
                    <a:moveTo>
                      <a:pt x="30" y="16"/>
                    </a:moveTo>
                    <a:cubicBezTo>
                      <a:pt x="29" y="15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20"/>
                      <a:pt x="28" y="20"/>
                      <a:pt x="25" y="22"/>
                    </a:cubicBezTo>
                    <a:cubicBezTo>
                      <a:pt x="24" y="23"/>
                      <a:pt x="22" y="23"/>
                      <a:pt x="21" y="2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1"/>
                      <a:pt x="18" y="11"/>
                      <a:pt x="19" y="10"/>
                    </a:cubicBezTo>
                    <a:cubicBezTo>
                      <a:pt x="23" y="9"/>
                      <a:pt x="24" y="9"/>
                      <a:pt x="25" y="11"/>
                    </a:cubicBezTo>
                    <a:cubicBezTo>
                      <a:pt x="25" y="11"/>
                      <a:pt x="25" y="11"/>
                      <a:pt x="26" y="12"/>
                    </a:cubicBezTo>
                    <a:cubicBezTo>
                      <a:pt x="26" y="12"/>
                      <a:pt x="27" y="11"/>
                      <a:pt x="28" y="11"/>
                    </a:cubicBezTo>
                    <a:cubicBezTo>
                      <a:pt x="26" y="8"/>
                      <a:pt x="24" y="3"/>
                      <a:pt x="23" y="0"/>
                    </a:cubicBezTo>
                    <a:cubicBezTo>
                      <a:pt x="23" y="0"/>
                      <a:pt x="21" y="0"/>
                      <a:pt x="21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4"/>
                      <a:pt x="21" y="5"/>
                      <a:pt x="18" y="6"/>
                    </a:cubicBezTo>
                    <a:cubicBezTo>
                      <a:pt x="16" y="7"/>
                      <a:pt x="11" y="9"/>
                      <a:pt x="8" y="10"/>
                    </a:cubicBezTo>
                    <a:cubicBezTo>
                      <a:pt x="5" y="11"/>
                      <a:pt x="3" y="12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1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7" y="16"/>
                      <a:pt x="10" y="14"/>
                    </a:cubicBezTo>
                    <a:cubicBezTo>
                      <a:pt x="10" y="14"/>
                      <a:pt x="12" y="14"/>
                      <a:pt x="13" y="1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6" y="26"/>
                      <a:pt x="15" y="27"/>
                    </a:cubicBezTo>
                    <a:cubicBezTo>
                      <a:pt x="13" y="28"/>
                      <a:pt x="11" y="29"/>
                      <a:pt x="10" y="27"/>
                    </a:cubicBezTo>
                    <a:cubicBezTo>
                      <a:pt x="10" y="27"/>
                      <a:pt x="10" y="27"/>
                      <a:pt x="9" y="26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9" y="30"/>
                      <a:pt x="11" y="34"/>
                      <a:pt x="13" y="38"/>
                    </a:cubicBezTo>
                    <a:cubicBezTo>
                      <a:pt x="13" y="38"/>
                      <a:pt x="15" y="38"/>
                      <a:pt x="15" y="37"/>
                    </a:cubicBezTo>
                    <a:cubicBezTo>
                      <a:pt x="15" y="36"/>
                      <a:pt x="15" y="36"/>
                      <a:pt x="14" y="36"/>
                    </a:cubicBezTo>
                    <a:cubicBezTo>
                      <a:pt x="13" y="34"/>
                      <a:pt x="15" y="33"/>
                      <a:pt x="18" y="31"/>
                    </a:cubicBezTo>
                    <a:cubicBezTo>
                      <a:pt x="19" y="30"/>
                      <a:pt x="24" y="28"/>
                      <a:pt x="27" y="26"/>
                    </a:cubicBezTo>
                    <a:cubicBezTo>
                      <a:pt x="31" y="24"/>
                      <a:pt x="31" y="24"/>
                      <a:pt x="33" y="2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5" y="27"/>
                      <a:pt x="35" y="26"/>
                    </a:cubicBezTo>
                    <a:cubicBezTo>
                      <a:pt x="33" y="23"/>
                      <a:pt x="31" y="18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7" name="Freeform 256">
                <a:extLst>
                  <a:ext uri="{FF2B5EF4-FFF2-40B4-BE49-F238E27FC236}">
                    <a16:creationId xmlns:a16="http://schemas.microsoft.com/office/drawing/2014/main" id="{F3982E5F-6303-809A-3DEC-0722117B8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" y="788"/>
                <a:ext cx="86" cy="95"/>
              </a:xfrm>
              <a:custGeom>
                <a:avLst/>
                <a:gdLst>
                  <a:gd name="T0" fmla="*/ 1302 w 29"/>
                  <a:gd name="T1" fmla="*/ 2247 h 32"/>
                  <a:gd name="T2" fmla="*/ 1145 w 29"/>
                  <a:gd name="T3" fmla="*/ 2485 h 32"/>
                  <a:gd name="T4" fmla="*/ 466 w 29"/>
                  <a:gd name="T5" fmla="*/ 2099 h 32"/>
                  <a:gd name="T6" fmla="*/ 0 w 29"/>
                  <a:gd name="T7" fmla="*/ 1101 h 32"/>
                  <a:gd name="T8" fmla="*/ 626 w 29"/>
                  <a:gd name="T9" fmla="*/ 238 h 32"/>
                  <a:gd name="T10" fmla="*/ 1776 w 29"/>
                  <a:gd name="T11" fmla="*/ 466 h 32"/>
                  <a:gd name="T12" fmla="*/ 2242 w 29"/>
                  <a:gd name="T13" fmla="*/ 944 h 32"/>
                  <a:gd name="T14" fmla="*/ 1925 w 29"/>
                  <a:gd name="T15" fmla="*/ 1383 h 32"/>
                  <a:gd name="T16" fmla="*/ 1856 w 29"/>
                  <a:gd name="T17" fmla="*/ 1303 h 32"/>
                  <a:gd name="T18" fmla="*/ 1925 w 29"/>
                  <a:gd name="T19" fmla="*/ 1021 h 32"/>
                  <a:gd name="T20" fmla="*/ 1619 w 29"/>
                  <a:gd name="T21" fmla="*/ 546 h 32"/>
                  <a:gd name="T22" fmla="*/ 546 w 29"/>
                  <a:gd name="T23" fmla="*/ 864 h 32"/>
                  <a:gd name="T24" fmla="*/ 626 w 29"/>
                  <a:gd name="T25" fmla="*/ 1939 h 32"/>
                  <a:gd name="T26" fmla="*/ 783 w 29"/>
                  <a:gd name="T27" fmla="*/ 2019 h 32"/>
                  <a:gd name="T28" fmla="*/ 1020 w 29"/>
                  <a:gd name="T29" fmla="*/ 2019 h 32"/>
                  <a:gd name="T30" fmla="*/ 1100 w 29"/>
                  <a:gd name="T31" fmla="*/ 1858 h 32"/>
                  <a:gd name="T32" fmla="*/ 1100 w 29"/>
                  <a:gd name="T33" fmla="*/ 1621 h 32"/>
                  <a:gd name="T34" fmla="*/ 1020 w 29"/>
                  <a:gd name="T35" fmla="*/ 1464 h 32"/>
                  <a:gd name="T36" fmla="*/ 1145 w 29"/>
                  <a:gd name="T37" fmla="*/ 1383 h 32"/>
                  <a:gd name="T38" fmla="*/ 1776 w 29"/>
                  <a:gd name="T39" fmla="*/ 1939 h 32"/>
                  <a:gd name="T40" fmla="*/ 1696 w 29"/>
                  <a:gd name="T41" fmla="*/ 2099 h 32"/>
                  <a:gd name="T42" fmla="*/ 1619 w 29"/>
                  <a:gd name="T43" fmla="*/ 2019 h 32"/>
                  <a:gd name="T44" fmla="*/ 1382 w 29"/>
                  <a:gd name="T45" fmla="*/ 2099 h 32"/>
                  <a:gd name="T46" fmla="*/ 1302 w 29"/>
                  <a:gd name="T47" fmla="*/ 2247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32">
                    <a:moveTo>
                      <a:pt x="17" y="29"/>
                    </a:moveTo>
                    <a:cubicBezTo>
                      <a:pt x="16" y="30"/>
                      <a:pt x="15" y="31"/>
                      <a:pt x="15" y="32"/>
                    </a:cubicBezTo>
                    <a:cubicBezTo>
                      <a:pt x="13" y="31"/>
                      <a:pt x="10" y="29"/>
                      <a:pt x="6" y="27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9"/>
                      <a:pt x="4" y="4"/>
                      <a:pt x="8" y="3"/>
                    </a:cubicBezTo>
                    <a:cubicBezTo>
                      <a:pt x="14" y="0"/>
                      <a:pt x="19" y="3"/>
                      <a:pt x="23" y="6"/>
                    </a:cubicBezTo>
                    <a:cubicBezTo>
                      <a:pt x="27" y="9"/>
                      <a:pt x="29" y="11"/>
                      <a:pt x="29" y="12"/>
                    </a:cubicBezTo>
                    <a:cubicBezTo>
                      <a:pt x="28" y="14"/>
                      <a:pt x="27" y="16"/>
                      <a:pt x="25" y="18"/>
                    </a:cubicBezTo>
                    <a:cubicBezTo>
                      <a:pt x="25" y="18"/>
                      <a:pt x="24" y="18"/>
                      <a:pt x="24" y="17"/>
                    </a:cubicBezTo>
                    <a:cubicBezTo>
                      <a:pt x="24" y="16"/>
                      <a:pt x="25" y="14"/>
                      <a:pt x="25" y="13"/>
                    </a:cubicBezTo>
                    <a:cubicBezTo>
                      <a:pt x="25" y="11"/>
                      <a:pt x="24" y="9"/>
                      <a:pt x="21" y="7"/>
                    </a:cubicBezTo>
                    <a:cubicBezTo>
                      <a:pt x="19" y="5"/>
                      <a:pt x="12" y="3"/>
                      <a:pt x="7" y="11"/>
                    </a:cubicBezTo>
                    <a:cubicBezTo>
                      <a:pt x="2" y="19"/>
                      <a:pt x="6" y="23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1" y="27"/>
                      <a:pt x="12" y="27"/>
                      <a:pt x="13" y="26"/>
                    </a:cubicBezTo>
                    <a:cubicBezTo>
                      <a:pt x="13" y="25"/>
                      <a:pt x="14" y="25"/>
                      <a:pt x="14" y="24"/>
                    </a:cubicBezTo>
                    <a:cubicBezTo>
                      <a:pt x="16" y="23"/>
                      <a:pt x="16" y="22"/>
                      <a:pt x="14" y="21"/>
                    </a:cubicBezTo>
                    <a:cubicBezTo>
                      <a:pt x="14" y="20"/>
                      <a:pt x="13" y="20"/>
                      <a:pt x="13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8" y="20"/>
                      <a:pt x="21" y="23"/>
                      <a:pt x="23" y="25"/>
                    </a:cubicBezTo>
                    <a:cubicBezTo>
                      <a:pt x="24" y="25"/>
                      <a:pt x="23" y="27"/>
                      <a:pt x="22" y="27"/>
                    </a:cubicBezTo>
                    <a:cubicBezTo>
                      <a:pt x="22" y="26"/>
                      <a:pt x="22" y="26"/>
                      <a:pt x="21" y="26"/>
                    </a:cubicBezTo>
                    <a:cubicBezTo>
                      <a:pt x="20" y="26"/>
                      <a:pt x="20" y="25"/>
                      <a:pt x="18" y="27"/>
                    </a:cubicBezTo>
                    <a:cubicBezTo>
                      <a:pt x="17" y="28"/>
                      <a:pt x="17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8" name="Freeform 257">
                <a:extLst>
                  <a:ext uri="{FF2B5EF4-FFF2-40B4-BE49-F238E27FC236}">
                    <a16:creationId xmlns:a16="http://schemas.microsoft.com/office/drawing/2014/main" id="{DED1FDFB-E416-08B2-7951-4598220BA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" y="931"/>
                <a:ext cx="96" cy="96"/>
              </a:xfrm>
              <a:custGeom>
                <a:avLst/>
                <a:gdLst>
                  <a:gd name="T0" fmla="*/ 1782 w 32"/>
                  <a:gd name="T1" fmla="*/ 2592 h 32"/>
                  <a:gd name="T2" fmla="*/ 1620 w 32"/>
                  <a:gd name="T3" fmla="*/ 2511 h 32"/>
                  <a:gd name="T4" fmla="*/ 1701 w 32"/>
                  <a:gd name="T5" fmla="*/ 2430 h 32"/>
                  <a:gd name="T6" fmla="*/ 1377 w 32"/>
                  <a:gd name="T7" fmla="*/ 2025 h 32"/>
                  <a:gd name="T8" fmla="*/ 648 w 32"/>
                  <a:gd name="T9" fmla="*/ 1620 h 32"/>
                  <a:gd name="T10" fmla="*/ 243 w 32"/>
                  <a:gd name="T11" fmla="*/ 1620 h 32"/>
                  <a:gd name="T12" fmla="*/ 162 w 32"/>
                  <a:gd name="T13" fmla="*/ 1620 h 32"/>
                  <a:gd name="T14" fmla="*/ 0 w 32"/>
                  <a:gd name="T15" fmla="*/ 1539 h 32"/>
                  <a:gd name="T16" fmla="*/ 891 w 32"/>
                  <a:gd name="T17" fmla="*/ 0 h 32"/>
                  <a:gd name="T18" fmla="*/ 1377 w 32"/>
                  <a:gd name="T19" fmla="*/ 324 h 32"/>
                  <a:gd name="T20" fmla="*/ 1296 w 32"/>
                  <a:gd name="T21" fmla="*/ 486 h 32"/>
                  <a:gd name="T22" fmla="*/ 1134 w 32"/>
                  <a:gd name="T23" fmla="*/ 405 h 32"/>
                  <a:gd name="T24" fmla="*/ 810 w 32"/>
                  <a:gd name="T25" fmla="*/ 567 h 32"/>
                  <a:gd name="T26" fmla="*/ 567 w 32"/>
                  <a:gd name="T27" fmla="*/ 972 h 32"/>
                  <a:gd name="T28" fmla="*/ 567 w 32"/>
                  <a:gd name="T29" fmla="*/ 1134 h 32"/>
                  <a:gd name="T30" fmla="*/ 1134 w 32"/>
                  <a:gd name="T31" fmla="*/ 1377 h 32"/>
                  <a:gd name="T32" fmla="*/ 1458 w 32"/>
                  <a:gd name="T33" fmla="*/ 891 h 32"/>
                  <a:gd name="T34" fmla="*/ 1620 w 32"/>
                  <a:gd name="T35" fmla="*/ 972 h 32"/>
                  <a:gd name="T36" fmla="*/ 1296 w 32"/>
                  <a:gd name="T37" fmla="*/ 1539 h 32"/>
                  <a:gd name="T38" fmla="*/ 1620 w 32"/>
                  <a:gd name="T39" fmla="*/ 1701 h 32"/>
                  <a:gd name="T40" fmla="*/ 2106 w 32"/>
                  <a:gd name="T41" fmla="*/ 1620 h 32"/>
                  <a:gd name="T42" fmla="*/ 2187 w 32"/>
                  <a:gd name="T43" fmla="*/ 1458 h 32"/>
                  <a:gd name="T44" fmla="*/ 2106 w 32"/>
                  <a:gd name="T45" fmla="*/ 972 h 32"/>
                  <a:gd name="T46" fmla="*/ 2025 w 32"/>
                  <a:gd name="T47" fmla="*/ 891 h 32"/>
                  <a:gd name="T48" fmla="*/ 2187 w 32"/>
                  <a:gd name="T49" fmla="*/ 729 h 32"/>
                  <a:gd name="T50" fmla="*/ 2592 w 32"/>
                  <a:gd name="T51" fmla="*/ 1134 h 32"/>
                  <a:gd name="T52" fmla="*/ 1782 w 32"/>
                  <a:gd name="T53" fmla="*/ 2592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22" y="32"/>
                    </a:moveTo>
                    <a:cubicBezTo>
                      <a:pt x="22" y="32"/>
                      <a:pt x="21" y="31"/>
                      <a:pt x="20" y="31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1" y="28"/>
                      <a:pt x="21" y="27"/>
                      <a:pt x="17" y="25"/>
                    </a:cubicBezTo>
                    <a:cubicBezTo>
                      <a:pt x="14" y="23"/>
                      <a:pt x="11" y="21"/>
                      <a:pt x="8" y="20"/>
                    </a:cubicBezTo>
                    <a:cubicBezTo>
                      <a:pt x="6" y="18"/>
                      <a:pt x="4" y="17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2" y="15"/>
                      <a:pt x="6" y="8"/>
                      <a:pt x="11" y="0"/>
                    </a:cubicBezTo>
                    <a:cubicBezTo>
                      <a:pt x="13" y="1"/>
                      <a:pt x="15" y="3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5"/>
                      <a:pt x="11" y="5"/>
                      <a:pt x="10" y="7"/>
                    </a:cubicBezTo>
                    <a:cubicBezTo>
                      <a:pt x="9" y="8"/>
                      <a:pt x="7" y="11"/>
                      <a:pt x="7" y="12"/>
                    </a:cubicBezTo>
                    <a:cubicBezTo>
                      <a:pt x="6" y="13"/>
                      <a:pt x="7" y="13"/>
                      <a:pt x="7" y="14"/>
                    </a:cubicBezTo>
                    <a:cubicBezTo>
                      <a:pt x="8" y="14"/>
                      <a:pt x="13" y="17"/>
                      <a:pt x="14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2"/>
                      <a:pt x="20" y="12"/>
                    </a:cubicBezTo>
                    <a:cubicBezTo>
                      <a:pt x="20" y="12"/>
                      <a:pt x="16" y="18"/>
                      <a:pt x="16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3"/>
                      <a:pt x="24" y="22"/>
                      <a:pt x="26" y="20"/>
                    </a:cubicBezTo>
                    <a:cubicBezTo>
                      <a:pt x="26" y="19"/>
                      <a:pt x="27" y="18"/>
                      <a:pt x="27" y="18"/>
                    </a:cubicBezTo>
                    <a:cubicBezTo>
                      <a:pt x="28" y="16"/>
                      <a:pt x="28" y="14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0"/>
                      <a:pt x="26" y="9"/>
                      <a:pt x="27" y="9"/>
                    </a:cubicBezTo>
                    <a:cubicBezTo>
                      <a:pt x="28" y="10"/>
                      <a:pt x="32" y="13"/>
                      <a:pt x="32" y="14"/>
                    </a:cubicBezTo>
                    <a:cubicBezTo>
                      <a:pt x="29" y="19"/>
                      <a:pt x="25" y="26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29" name="Freeform 258">
                <a:extLst>
                  <a:ext uri="{FF2B5EF4-FFF2-40B4-BE49-F238E27FC236}">
                    <a16:creationId xmlns:a16="http://schemas.microsoft.com/office/drawing/2014/main" id="{7DE1DA72-EF9E-7103-87E9-6A9D27C2F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" y="1617"/>
                <a:ext cx="90" cy="96"/>
              </a:xfrm>
              <a:custGeom>
                <a:avLst/>
                <a:gdLst>
                  <a:gd name="T0" fmla="*/ 1458 w 30"/>
                  <a:gd name="T1" fmla="*/ 0 h 32"/>
                  <a:gd name="T2" fmla="*/ 1539 w 30"/>
                  <a:gd name="T3" fmla="*/ 81 h 32"/>
                  <a:gd name="T4" fmla="*/ 1458 w 30"/>
                  <a:gd name="T5" fmla="*/ 162 h 32"/>
                  <a:gd name="T6" fmla="*/ 1458 w 30"/>
                  <a:gd name="T7" fmla="*/ 648 h 32"/>
                  <a:gd name="T8" fmla="*/ 1944 w 30"/>
                  <a:gd name="T9" fmla="*/ 1377 h 32"/>
                  <a:gd name="T10" fmla="*/ 2268 w 30"/>
                  <a:gd name="T11" fmla="*/ 1620 h 32"/>
                  <a:gd name="T12" fmla="*/ 2349 w 30"/>
                  <a:gd name="T13" fmla="*/ 1620 h 32"/>
                  <a:gd name="T14" fmla="*/ 2430 w 30"/>
                  <a:gd name="T15" fmla="*/ 1782 h 32"/>
                  <a:gd name="T16" fmla="*/ 891 w 30"/>
                  <a:gd name="T17" fmla="*/ 2592 h 32"/>
                  <a:gd name="T18" fmla="*/ 648 w 30"/>
                  <a:gd name="T19" fmla="*/ 2187 h 32"/>
                  <a:gd name="T20" fmla="*/ 810 w 30"/>
                  <a:gd name="T21" fmla="*/ 2025 h 32"/>
                  <a:gd name="T22" fmla="*/ 891 w 30"/>
                  <a:gd name="T23" fmla="*/ 2187 h 32"/>
                  <a:gd name="T24" fmla="*/ 1215 w 30"/>
                  <a:gd name="T25" fmla="*/ 2268 h 32"/>
                  <a:gd name="T26" fmla="*/ 1701 w 30"/>
                  <a:gd name="T27" fmla="*/ 2025 h 32"/>
                  <a:gd name="T28" fmla="*/ 1701 w 30"/>
                  <a:gd name="T29" fmla="*/ 1863 h 32"/>
                  <a:gd name="T30" fmla="*/ 1377 w 30"/>
                  <a:gd name="T31" fmla="*/ 1296 h 32"/>
                  <a:gd name="T32" fmla="*/ 891 w 30"/>
                  <a:gd name="T33" fmla="*/ 1620 h 32"/>
                  <a:gd name="T34" fmla="*/ 810 w 30"/>
                  <a:gd name="T35" fmla="*/ 1458 h 32"/>
                  <a:gd name="T36" fmla="*/ 1296 w 30"/>
                  <a:gd name="T37" fmla="*/ 1134 h 32"/>
                  <a:gd name="T38" fmla="*/ 1134 w 30"/>
                  <a:gd name="T39" fmla="*/ 810 h 32"/>
                  <a:gd name="T40" fmla="*/ 648 w 30"/>
                  <a:gd name="T41" fmla="*/ 648 h 32"/>
                  <a:gd name="T42" fmla="*/ 486 w 30"/>
                  <a:gd name="T43" fmla="*/ 729 h 32"/>
                  <a:gd name="T44" fmla="*/ 324 w 30"/>
                  <a:gd name="T45" fmla="*/ 1134 h 32"/>
                  <a:gd name="T46" fmla="*/ 324 w 30"/>
                  <a:gd name="T47" fmla="*/ 1296 h 32"/>
                  <a:gd name="T48" fmla="*/ 162 w 30"/>
                  <a:gd name="T49" fmla="*/ 1377 h 32"/>
                  <a:gd name="T50" fmla="*/ 0 w 30"/>
                  <a:gd name="T51" fmla="*/ 810 h 32"/>
                  <a:gd name="T52" fmla="*/ 1458 w 30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4"/>
                      <a:pt x="18" y="8"/>
                    </a:cubicBezTo>
                    <a:cubicBezTo>
                      <a:pt x="20" y="11"/>
                      <a:pt x="22" y="15"/>
                      <a:pt x="24" y="17"/>
                    </a:cubicBezTo>
                    <a:cubicBezTo>
                      <a:pt x="25" y="20"/>
                      <a:pt x="26" y="21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20"/>
                      <a:pt x="30" y="21"/>
                      <a:pt x="30" y="22"/>
                    </a:cubicBezTo>
                    <a:cubicBezTo>
                      <a:pt x="26" y="24"/>
                      <a:pt x="19" y="29"/>
                      <a:pt x="11" y="32"/>
                    </a:cubicBezTo>
                    <a:cubicBezTo>
                      <a:pt x="10" y="31"/>
                      <a:pt x="9" y="28"/>
                      <a:pt x="8" y="27"/>
                    </a:cubicBezTo>
                    <a:cubicBezTo>
                      <a:pt x="8" y="26"/>
                      <a:pt x="9" y="25"/>
                      <a:pt x="10" y="25"/>
                    </a:cubicBezTo>
                    <a:cubicBezTo>
                      <a:pt x="10" y="26"/>
                      <a:pt x="11" y="26"/>
                      <a:pt x="11" y="27"/>
                    </a:cubicBezTo>
                    <a:cubicBezTo>
                      <a:pt x="12" y="28"/>
                      <a:pt x="13" y="28"/>
                      <a:pt x="15" y="28"/>
                    </a:cubicBezTo>
                    <a:cubicBezTo>
                      <a:pt x="17" y="27"/>
                      <a:pt x="20" y="25"/>
                      <a:pt x="21" y="25"/>
                    </a:cubicBezTo>
                    <a:cubicBezTo>
                      <a:pt x="22" y="24"/>
                      <a:pt x="21" y="24"/>
                      <a:pt x="21" y="23"/>
                    </a:cubicBezTo>
                    <a:cubicBezTo>
                      <a:pt x="21" y="22"/>
                      <a:pt x="18" y="17"/>
                      <a:pt x="17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6"/>
                      <a:pt x="11" y="7"/>
                      <a:pt x="8" y="8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7"/>
                      <a:pt x="3" y="17"/>
                      <a:pt x="2" y="17"/>
                    </a:cubicBezTo>
                    <a:cubicBezTo>
                      <a:pt x="1" y="16"/>
                      <a:pt x="0" y="12"/>
                      <a:pt x="0" y="10"/>
                    </a:cubicBezTo>
                    <a:cubicBezTo>
                      <a:pt x="5" y="7"/>
                      <a:pt x="11" y="4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0" name="Freeform 259">
                <a:extLst>
                  <a:ext uri="{FF2B5EF4-FFF2-40B4-BE49-F238E27FC236}">
                    <a16:creationId xmlns:a16="http://schemas.microsoft.com/office/drawing/2014/main" id="{F33F3F9D-7E3A-70A0-349C-412FE09F3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" y="1066"/>
                <a:ext cx="90" cy="90"/>
              </a:xfrm>
              <a:custGeom>
                <a:avLst/>
                <a:gdLst>
                  <a:gd name="T0" fmla="*/ 567 w 30"/>
                  <a:gd name="T1" fmla="*/ 1620 h 30"/>
                  <a:gd name="T2" fmla="*/ 1620 w 30"/>
                  <a:gd name="T3" fmla="*/ 891 h 30"/>
                  <a:gd name="T4" fmla="*/ 1944 w 30"/>
                  <a:gd name="T5" fmla="*/ 891 h 30"/>
                  <a:gd name="T6" fmla="*/ 1944 w 30"/>
                  <a:gd name="T7" fmla="*/ 972 h 30"/>
                  <a:gd name="T8" fmla="*/ 2106 w 30"/>
                  <a:gd name="T9" fmla="*/ 972 h 30"/>
                  <a:gd name="T10" fmla="*/ 1863 w 30"/>
                  <a:gd name="T11" fmla="*/ 0 h 30"/>
                  <a:gd name="T12" fmla="*/ 1701 w 30"/>
                  <a:gd name="T13" fmla="*/ 81 h 30"/>
                  <a:gd name="T14" fmla="*/ 1701 w 30"/>
                  <a:gd name="T15" fmla="*/ 162 h 30"/>
                  <a:gd name="T16" fmla="*/ 1458 w 30"/>
                  <a:gd name="T17" fmla="*/ 567 h 30"/>
                  <a:gd name="T18" fmla="*/ 81 w 30"/>
                  <a:gd name="T19" fmla="*/ 1458 h 30"/>
                  <a:gd name="T20" fmla="*/ 81 w 30"/>
                  <a:gd name="T21" fmla="*/ 1539 h 30"/>
                  <a:gd name="T22" fmla="*/ 243 w 30"/>
                  <a:gd name="T23" fmla="*/ 1782 h 30"/>
                  <a:gd name="T24" fmla="*/ 1863 w 30"/>
                  <a:gd name="T25" fmla="*/ 2025 h 30"/>
                  <a:gd name="T26" fmla="*/ 2187 w 30"/>
                  <a:gd name="T27" fmla="*/ 2268 h 30"/>
                  <a:gd name="T28" fmla="*/ 2187 w 30"/>
                  <a:gd name="T29" fmla="*/ 2349 h 30"/>
                  <a:gd name="T30" fmla="*/ 2430 w 30"/>
                  <a:gd name="T31" fmla="*/ 2349 h 30"/>
                  <a:gd name="T32" fmla="*/ 2268 w 30"/>
                  <a:gd name="T33" fmla="*/ 1539 h 30"/>
                  <a:gd name="T34" fmla="*/ 2106 w 30"/>
                  <a:gd name="T35" fmla="*/ 1539 h 30"/>
                  <a:gd name="T36" fmla="*/ 2106 w 30"/>
                  <a:gd name="T37" fmla="*/ 1620 h 30"/>
                  <a:gd name="T38" fmla="*/ 1863 w 30"/>
                  <a:gd name="T39" fmla="*/ 1782 h 30"/>
                  <a:gd name="T40" fmla="*/ 567 w 30"/>
                  <a:gd name="T41" fmla="*/ 162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7" y="20"/>
                    </a:moveTo>
                    <a:cubicBezTo>
                      <a:pt x="14" y="15"/>
                      <a:pt x="15" y="15"/>
                      <a:pt x="20" y="11"/>
                    </a:cubicBezTo>
                    <a:cubicBezTo>
                      <a:pt x="22" y="10"/>
                      <a:pt x="23" y="10"/>
                      <a:pt x="24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3"/>
                      <a:pt x="26" y="12"/>
                      <a:pt x="26" y="12"/>
                    </a:cubicBezTo>
                    <a:cubicBezTo>
                      <a:pt x="25" y="8"/>
                      <a:pt x="24" y="4"/>
                      <a:pt x="23" y="0"/>
                    </a:cubicBezTo>
                    <a:cubicBezTo>
                      <a:pt x="22" y="0"/>
                      <a:pt x="21" y="0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5"/>
                      <a:pt x="18" y="7"/>
                    </a:cubicBezTo>
                    <a:cubicBezTo>
                      <a:pt x="17" y="8"/>
                      <a:pt x="1" y="18"/>
                      <a:pt x="1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2" y="21"/>
                      <a:pt x="3" y="22"/>
                    </a:cubicBezTo>
                    <a:cubicBezTo>
                      <a:pt x="9" y="23"/>
                      <a:pt x="19" y="25"/>
                      <a:pt x="23" y="25"/>
                    </a:cubicBezTo>
                    <a:cubicBezTo>
                      <a:pt x="26" y="26"/>
                      <a:pt x="27" y="27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29" y="26"/>
                      <a:pt x="28" y="22"/>
                      <a:pt x="28" y="19"/>
                    </a:cubicBezTo>
                    <a:cubicBezTo>
                      <a:pt x="27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2"/>
                      <a:pt x="26" y="23"/>
                      <a:pt x="23" y="22"/>
                    </a:cubicBezTo>
                    <a:cubicBezTo>
                      <a:pt x="18" y="22"/>
                      <a:pt x="12" y="21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1" name="Freeform 260">
                <a:extLst>
                  <a:ext uri="{FF2B5EF4-FFF2-40B4-BE49-F238E27FC236}">
                    <a16:creationId xmlns:a16="http://schemas.microsoft.com/office/drawing/2014/main" id="{1EFAEB80-293A-7282-3318-4CB3DBB9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9" y="1341"/>
                <a:ext cx="84" cy="90"/>
              </a:xfrm>
              <a:custGeom>
                <a:avLst/>
                <a:gdLst>
                  <a:gd name="T0" fmla="*/ 324 w 28"/>
                  <a:gd name="T1" fmla="*/ 810 h 30"/>
                  <a:gd name="T2" fmla="*/ 1620 w 28"/>
                  <a:gd name="T3" fmla="*/ 729 h 30"/>
                  <a:gd name="T4" fmla="*/ 1944 w 28"/>
                  <a:gd name="T5" fmla="*/ 891 h 30"/>
                  <a:gd name="T6" fmla="*/ 1863 w 28"/>
                  <a:gd name="T7" fmla="*/ 972 h 30"/>
                  <a:gd name="T8" fmla="*/ 2025 w 28"/>
                  <a:gd name="T9" fmla="*/ 1053 h 30"/>
                  <a:gd name="T10" fmla="*/ 2268 w 28"/>
                  <a:gd name="T11" fmla="*/ 81 h 30"/>
                  <a:gd name="T12" fmla="*/ 2106 w 28"/>
                  <a:gd name="T13" fmla="*/ 0 h 30"/>
                  <a:gd name="T14" fmla="*/ 2106 w 28"/>
                  <a:gd name="T15" fmla="*/ 162 h 30"/>
                  <a:gd name="T16" fmla="*/ 1701 w 28"/>
                  <a:gd name="T17" fmla="*/ 324 h 30"/>
                  <a:gd name="T18" fmla="*/ 0 w 28"/>
                  <a:gd name="T19" fmla="*/ 405 h 30"/>
                  <a:gd name="T20" fmla="*/ 0 w 28"/>
                  <a:gd name="T21" fmla="*/ 486 h 30"/>
                  <a:gd name="T22" fmla="*/ 0 w 28"/>
                  <a:gd name="T23" fmla="*/ 810 h 30"/>
                  <a:gd name="T24" fmla="*/ 1215 w 28"/>
                  <a:gd name="T25" fmla="*/ 1863 h 30"/>
                  <a:gd name="T26" fmla="*/ 1458 w 28"/>
                  <a:gd name="T27" fmla="*/ 2187 h 30"/>
                  <a:gd name="T28" fmla="*/ 1458 w 28"/>
                  <a:gd name="T29" fmla="*/ 2268 h 30"/>
                  <a:gd name="T30" fmla="*/ 1620 w 28"/>
                  <a:gd name="T31" fmla="*/ 2349 h 30"/>
                  <a:gd name="T32" fmla="*/ 1863 w 28"/>
                  <a:gd name="T33" fmla="*/ 1620 h 30"/>
                  <a:gd name="T34" fmla="*/ 1701 w 28"/>
                  <a:gd name="T35" fmla="*/ 1539 h 30"/>
                  <a:gd name="T36" fmla="*/ 1701 w 28"/>
                  <a:gd name="T37" fmla="*/ 1620 h 30"/>
                  <a:gd name="T38" fmla="*/ 1377 w 28"/>
                  <a:gd name="T39" fmla="*/ 1620 h 30"/>
                  <a:gd name="T40" fmla="*/ 324 w 28"/>
                  <a:gd name="T41" fmla="*/ 81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4" y="10"/>
                    </a:moveTo>
                    <a:cubicBezTo>
                      <a:pt x="13" y="9"/>
                      <a:pt x="14" y="9"/>
                      <a:pt x="20" y="9"/>
                    </a:cubicBezTo>
                    <a:cubicBezTo>
                      <a:pt x="23" y="9"/>
                      <a:pt x="24" y="9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6" y="9"/>
                      <a:pt x="27" y="5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ubicBezTo>
                      <a:pt x="25" y="4"/>
                      <a:pt x="24" y="4"/>
                      <a:pt x="21" y="4"/>
                    </a:cubicBezTo>
                    <a:cubicBezTo>
                      <a:pt x="19" y="4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9"/>
                      <a:pt x="0" y="10"/>
                    </a:cubicBezTo>
                    <a:cubicBezTo>
                      <a:pt x="5" y="14"/>
                      <a:pt x="13" y="20"/>
                      <a:pt x="15" y="23"/>
                    </a:cubicBezTo>
                    <a:cubicBezTo>
                      <a:pt x="18" y="25"/>
                      <a:pt x="19" y="26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9" y="30"/>
                      <a:pt x="20" y="29"/>
                    </a:cubicBezTo>
                    <a:cubicBezTo>
                      <a:pt x="21" y="26"/>
                      <a:pt x="22" y="22"/>
                      <a:pt x="23" y="20"/>
                    </a:cubicBezTo>
                    <a:cubicBezTo>
                      <a:pt x="23" y="19"/>
                      <a:pt x="22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20" y="22"/>
                      <a:pt x="17" y="20"/>
                    </a:cubicBezTo>
                    <a:cubicBezTo>
                      <a:pt x="13" y="17"/>
                      <a:pt x="8" y="13"/>
                      <a:pt x="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2" name="Freeform 261">
                <a:extLst>
                  <a:ext uri="{FF2B5EF4-FFF2-40B4-BE49-F238E27FC236}">
                    <a16:creationId xmlns:a16="http://schemas.microsoft.com/office/drawing/2014/main" id="{7516438D-689A-04B8-372A-E564B1771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3" y="1575"/>
                <a:ext cx="86" cy="93"/>
              </a:xfrm>
              <a:custGeom>
                <a:avLst/>
                <a:gdLst>
                  <a:gd name="T0" fmla="*/ 317 w 29"/>
                  <a:gd name="T1" fmla="*/ 486 h 31"/>
                  <a:gd name="T2" fmla="*/ 1382 w 29"/>
                  <a:gd name="T3" fmla="*/ 1134 h 31"/>
                  <a:gd name="T4" fmla="*/ 1539 w 29"/>
                  <a:gd name="T5" fmla="*/ 1377 h 31"/>
                  <a:gd name="T6" fmla="*/ 1459 w 29"/>
                  <a:gd name="T7" fmla="*/ 1458 h 31"/>
                  <a:gd name="T8" fmla="*/ 1539 w 29"/>
                  <a:gd name="T9" fmla="*/ 1620 h 31"/>
                  <a:gd name="T10" fmla="*/ 2242 w 29"/>
                  <a:gd name="T11" fmla="*/ 891 h 31"/>
                  <a:gd name="T12" fmla="*/ 2165 w 29"/>
                  <a:gd name="T13" fmla="*/ 810 h 31"/>
                  <a:gd name="T14" fmla="*/ 2005 w 29"/>
                  <a:gd name="T15" fmla="*/ 891 h 31"/>
                  <a:gd name="T16" fmla="*/ 1619 w 29"/>
                  <a:gd name="T17" fmla="*/ 810 h 31"/>
                  <a:gd name="T18" fmla="*/ 237 w 29"/>
                  <a:gd name="T19" fmla="*/ 0 h 31"/>
                  <a:gd name="T20" fmla="*/ 157 w 29"/>
                  <a:gd name="T21" fmla="*/ 0 h 31"/>
                  <a:gd name="T22" fmla="*/ 0 w 29"/>
                  <a:gd name="T23" fmla="*/ 324 h 31"/>
                  <a:gd name="T24" fmla="*/ 546 w 29"/>
                  <a:gd name="T25" fmla="*/ 1863 h 31"/>
                  <a:gd name="T26" fmla="*/ 466 w 29"/>
                  <a:gd name="T27" fmla="*/ 2268 h 31"/>
                  <a:gd name="T28" fmla="*/ 386 w 29"/>
                  <a:gd name="T29" fmla="*/ 2349 h 31"/>
                  <a:gd name="T30" fmla="*/ 546 w 29"/>
                  <a:gd name="T31" fmla="*/ 2511 h 31"/>
                  <a:gd name="T32" fmla="*/ 1100 w 29"/>
                  <a:gd name="T33" fmla="*/ 2025 h 31"/>
                  <a:gd name="T34" fmla="*/ 1020 w 29"/>
                  <a:gd name="T35" fmla="*/ 1863 h 31"/>
                  <a:gd name="T36" fmla="*/ 940 w 29"/>
                  <a:gd name="T37" fmla="*/ 1944 h 31"/>
                  <a:gd name="T38" fmla="*/ 703 w 29"/>
                  <a:gd name="T39" fmla="*/ 1782 h 31"/>
                  <a:gd name="T40" fmla="*/ 317 w 29"/>
                  <a:gd name="T41" fmla="*/ 48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4" y="6"/>
                    </a:moveTo>
                    <a:cubicBezTo>
                      <a:pt x="11" y="10"/>
                      <a:pt x="12" y="11"/>
                      <a:pt x="18" y="14"/>
                    </a:cubicBezTo>
                    <a:cubicBezTo>
                      <a:pt x="20" y="15"/>
                      <a:pt x="21" y="16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9"/>
                      <a:pt x="20" y="20"/>
                      <a:pt x="20" y="20"/>
                    </a:cubicBezTo>
                    <a:cubicBezTo>
                      <a:pt x="23" y="17"/>
                      <a:pt x="26" y="14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5" y="12"/>
                      <a:pt x="24" y="12"/>
                      <a:pt x="21" y="10"/>
                    </a:cubicBezTo>
                    <a:cubicBezTo>
                      <a:pt x="20" y="9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10"/>
                      <a:pt x="5" y="19"/>
                      <a:pt x="7" y="23"/>
                    </a:cubicBezTo>
                    <a:cubicBezTo>
                      <a:pt x="8" y="26"/>
                      <a:pt x="7" y="27"/>
                      <a:pt x="6" y="28"/>
                    </a:cubicBezTo>
                    <a:cubicBezTo>
                      <a:pt x="6" y="28"/>
                      <a:pt x="6" y="29"/>
                      <a:pt x="5" y="29"/>
                    </a:cubicBezTo>
                    <a:cubicBezTo>
                      <a:pt x="5" y="30"/>
                      <a:pt x="6" y="31"/>
                      <a:pt x="7" y="31"/>
                    </a:cubicBezTo>
                    <a:cubicBezTo>
                      <a:pt x="9" y="29"/>
                      <a:pt x="12" y="26"/>
                      <a:pt x="14" y="25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2" y="24"/>
                    </a:cubicBezTo>
                    <a:cubicBezTo>
                      <a:pt x="11" y="24"/>
                      <a:pt x="10" y="25"/>
                      <a:pt x="9" y="22"/>
                    </a:cubicBezTo>
                    <a:cubicBezTo>
                      <a:pt x="8" y="17"/>
                      <a:pt x="6" y="11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3" name="Freeform 262">
                <a:extLst>
                  <a:ext uri="{FF2B5EF4-FFF2-40B4-BE49-F238E27FC236}">
                    <a16:creationId xmlns:a16="http://schemas.microsoft.com/office/drawing/2014/main" id="{6CE146B4-4C83-20CC-202D-9AE298E43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5" y="1659"/>
                <a:ext cx="105" cy="87"/>
              </a:xfrm>
              <a:custGeom>
                <a:avLst/>
                <a:gdLst>
                  <a:gd name="T0" fmla="*/ 2106 w 35"/>
                  <a:gd name="T1" fmla="*/ 1944 h 29"/>
                  <a:gd name="T2" fmla="*/ 1701 w 35"/>
                  <a:gd name="T3" fmla="*/ 729 h 29"/>
                  <a:gd name="T4" fmla="*/ 1377 w 35"/>
                  <a:gd name="T5" fmla="*/ 405 h 29"/>
                  <a:gd name="T6" fmla="*/ 1296 w 35"/>
                  <a:gd name="T7" fmla="*/ 486 h 29"/>
                  <a:gd name="T8" fmla="*/ 1215 w 35"/>
                  <a:gd name="T9" fmla="*/ 324 h 29"/>
                  <a:gd name="T10" fmla="*/ 2106 w 35"/>
                  <a:gd name="T11" fmla="*/ 0 h 29"/>
                  <a:gd name="T12" fmla="*/ 2187 w 35"/>
                  <a:gd name="T13" fmla="*/ 162 h 29"/>
                  <a:gd name="T14" fmla="*/ 2106 w 35"/>
                  <a:gd name="T15" fmla="*/ 162 h 29"/>
                  <a:gd name="T16" fmla="*/ 2025 w 35"/>
                  <a:gd name="T17" fmla="*/ 648 h 29"/>
                  <a:gd name="T18" fmla="*/ 2349 w 35"/>
                  <a:gd name="T19" fmla="*/ 1458 h 29"/>
                  <a:gd name="T20" fmla="*/ 2673 w 35"/>
                  <a:gd name="T21" fmla="*/ 1782 h 29"/>
                  <a:gd name="T22" fmla="*/ 2754 w 35"/>
                  <a:gd name="T23" fmla="*/ 1701 h 29"/>
                  <a:gd name="T24" fmla="*/ 2835 w 35"/>
                  <a:gd name="T25" fmla="*/ 1863 h 29"/>
                  <a:gd name="T26" fmla="*/ 1944 w 35"/>
                  <a:gd name="T27" fmla="*/ 2187 h 29"/>
                  <a:gd name="T28" fmla="*/ 1620 w 35"/>
                  <a:gd name="T29" fmla="*/ 2268 h 29"/>
                  <a:gd name="T30" fmla="*/ 891 w 35"/>
                  <a:gd name="T31" fmla="*/ 1944 h 29"/>
                  <a:gd name="T32" fmla="*/ 1134 w 35"/>
                  <a:gd name="T33" fmla="*/ 1296 h 29"/>
                  <a:gd name="T34" fmla="*/ 567 w 35"/>
                  <a:gd name="T35" fmla="*/ 891 h 29"/>
                  <a:gd name="T36" fmla="*/ 162 w 35"/>
                  <a:gd name="T37" fmla="*/ 729 h 29"/>
                  <a:gd name="T38" fmla="*/ 81 w 35"/>
                  <a:gd name="T39" fmla="*/ 810 h 29"/>
                  <a:gd name="T40" fmla="*/ 0 w 35"/>
                  <a:gd name="T41" fmla="*/ 648 h 29"/>
                  <a:gd name="T42" fmla="*/ 567 w 35"/>
                  <a:gd name="T43" fmla="*/ 486 h 29"/>
                  <a:gd name="T44" fmla="*/ 1620 w 35"/>
                  <a:gd name="T45" fmla="*/ 1134 h 29"/>
                  <a:gd name="T46" fmla="*/ 1539 w 35"/>
                  <a:gd name="T47" fmla="*/ 1215 h 29"/>
                  <a:gd name="T48" fmla="*/ 1296 w 35"/>
                  <a:gd name="T49" fmla="*/ 1458 h 29"/>
                  <a:gd name="T50" fmla="*/ 1296 w 35"/>
                  <a:gd name="T51" fmla="*/ 1782 h 29"/>
                  <a:gd name="T52" fmla="*/ 1539 w 35"/>
                  <a:gd name="T53" fmla="*/ 2025 h 29"/>
                  <a:gd name="T54" fmla="*/ 1863 w 35"/>
                  <a:gd name="T55" fmla="*/ 2025 h 29"/>
                  <a:gd name="T56" fmla="*/ 2025 w 35"/>
                  <a:gd name="T57" fmla="*/ 1944 h 29"/>
                  <a:gd name="T58" fmla="*/ 2106 w 35"/>
                  <a:gd name="T59" fmla="*/ 1944 h 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5" h="29">
                    <a:moveTo>
                      <a:pt x="26" y="24"/>
                    </a:moveTo>
                    <a:cubicBezTo>
                      <a:pt x="25" y="19"/>
                      <a:pt x="22" y="11"/>
                      <a:pt x="21" y="9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9" y="2"/>
                      <a:pt x="23" y="1"/>
                      <a:pt x="26" y="0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3"/>
                      <a:pt x="24" y="4"/>
                      <a:pt x="25" y="8"/>
                    </a:cubicBezTo>
                    <a:cubicBezTo>
                      <a:pt x="26" y="11"/>
                      <a:pt x="28" y="16"/>
                      <a:pt x="29" y="18"/>
                    </a:cubicBezTo>
                    <a:cubicBezTo>
                      <a:pt x="31" y="22"/>
                      <a:pt x="31" y="22"/>
                      <a:pt x="33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5" y="23"/>
                      <a:pt x="35" y="23"/>
                    </a:cubicBezTo>
                    <a:cubicBezTo>
                      <a:pt x="28" y="26"/>
                      <a:pt x="25" y="27"/>
                      <a:pt x="24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7" y="29"/>
                      <a:pt x="13" y="29"/>
                      <a:pt x="11" y="24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2" y="14"/>
                      <a:pt x="10" y="12"/>
                      <a:pt x="7" y="11"/>
                    </a:cubicBezTo>
                    <a:cubicBezTo>
                      <a:pt x="5" y="10"/>
                      <a:pt x="4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4" y="7"/>
                      <a:pt x="7" y="6"/>
                    </a:cubicBezTo>
                    <a:cubicBezTo>
                      <a:pt x="9" y="7"/>
                      <a:pt x="18" y="13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6" y="17"/>
                      <a:pt x="16" y="18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7" y="23"/>
                      <a:pt x="17" y="24"/>
                      <a:pt x="19" y="25"/>
                    </a:cubicBezTo>
                    <a:cubicBezTo>
                      <a:pt x="20" y="26"/>
                      <a:pt x="22" y="26"/>
                      <a:pt x="23" y="25"/>
                    </a:cubicBezTo>
                    <a:cubicBezTo>
                      <a:pt x="24" y="25"/>
                      <a:pt x="24" y="25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4" name="Freeform 263">
                <a:extLst>
                  <a:ext uri="{FF2B5EF4-FFF2-40B4-BE49-F238E27FC236}">
                    <a16:creationId xmlns:a16="http://schemas.microsoft.com/office/drawing/2014/main" id="{8C31BFD2-5659-C6D4-7EF6-E610BFA75B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3" y="1647"/>
                <a:ext cx="80" cy="87"/>
              </a:xfrm>
              <a:custGeom>
                <a:avLst/>
                <a:gdLst>
                  <a:gd name="T0" fmla="*/ 1378 w 27"/>
                  <a:gd name="T1" fmla="*/ 486 h 29"/>
                  <a:gd name="T2" fmla="*/ 1301 w 27"/>
                  <a:gd name="T3" fmla="*/ 648 h 29"/>
                  <a:gd name="T4" fmla="*/ 1378 w 27"/>
                  <a:gd name="T5" fmla="*/ 729 h 29"/>
                  <a:gd name="T6" fmla="*/ 1378 w 27"/>
                  <a:gd name="T7" fmla="*/ 972 h 29"/>
                  <a:gd name="T8" fmla="*/ 1221 w 27"/>
                  <a:gd name="T9" fmla="*/ 1134 h 29"/>
                  <a:gd name="T10" fmla="*/ 622 w 27"/>
                  <a:gd name="T11" fmla="*/ 891 h 29"/>
                  <a:gd name="T12" fmla="*/ 622 w 27"/>
                  <a:gd name="T13" fmla="*/ 648 h 29"/>
                  <a:gd name="T14" fmla="*/ 782 w 27"/>
                  <a:gd name="T15" fmla="*/ 486 h 29"/>
                  <a:gd name="T16" fmla="*/ 782 w 27"/>
                  <a:gd name="T17" fmla="*/ 486 h 29"/>
                  <a:gd name="T18" fmla="*/ 859 w 27"/>
                  <a:gd name="T19" fmla="*/ 324 h 29"/>
                  <a:gd name="T20" fmla="*/ 80 w 27"/>
                  <a:gd name="T21" fmla="*/ 0 h 29"/>
                  <a:gd name="T22" fmla="*/ 0 w 27"/>
                  <a:gd name="T23" fmla="*/ 81 h 29"/>
                  <a:gd name="T24" fmla="*/ 157 w 27"/>
                  <a:gd name="T25" fmla="*/ 162 h 29"/>
                  <a:gd name="T26" fmla="*/ 237 w 27"/>
                  <a:gd name="T27" fmla="*/ 567 h 29"/>
                  <a:gd name="T28" fmla="*/ 157 w 27"/>
                  <a:gd name="T29" fmla="*/ 2349 h 29"/>
                  <a:gd name="T30" fmla="*/ 237 w 27"/>
                  <a:gd name="T31" fmla="*/ 2349 h 29"/>
                  <a:gd name="T32" fmla="*/ 465 w 27"/>
                  <a:gd name="T33" fmla="*/ 2349 h 29"/>
                  <a:gd name="T34" fmla="*/ 1538 w 27"/>
                  <a:gd name="T35" fmla="*/ 1134 h 29"/>
                  <a:gd name="T36" fmla="*/ 1923 w 27"/>
                  <a:gd name="T37" fmla="*/ 891 h 29"/>
                  <a:gd name="T38" fmla="*/ 2003 w 27"/>
                  <a:gd name="T39" fmla="*/ 891 h 29"/>
                  <a:gd name="T40" fmla="*/ 2003 w 27"/>
                  <a:gd name="T41" fmla="*/ 729 h 29"/>
                  <a:gd name="T42" fmla="*/ 1378 w 27"/>
                  <a:gd name="T43" fmla="*/ 486 h 29"/>
                  <a:gd name="T44" fmla="*/ 545 w 27"/>
                  <a:gd name="T45" fmla="*/ 1944 h 29"/>
                  <a:gd name="T46" fmla="*/ 545 w 27"/>
                  <a:gd name="T47" fmla="*/ 1053 h 29"/>
                  <a:gd name="T48" fmla="*/ 1064 w 27"/>
                  <a:gd name="T49" fmla="*/ 1296 h 29"/>
                  <a:gd name="T50" fmla="*/ 545 w 27"/>
                  <a:gd name="T51" fmla="*/ 194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29">
                    <a:moveTo>
                      <a:pt x="18" y="6"/>
                    </a:moveTo>
                    <a:cubicBezTo>
                      <a:pt x="17" y="7"/>
                      <a:pt x="17" y="8"/>
                      <a:pt x="17" y="8"/>
                    </a:cubicBezTo>
                    <a:cubicBezTo>
                      <a:pt x="17" y="9"/>
                      <a:pt x="17" y="8"/>
                      <a:pt x="18" y="9"/>
                    </a:cubicBezTo>
                    <a:cubicBezTo>
                      <a:pt x="20" y="10"/>
                      <a:pt x="19" y="10"/>
                      <a:pt x="18" y="12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4"/>
                      <a:pt x="9" y="11"/>
                      <a:pt x="8" y="11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8" y="6"/>
                      <a:pt x="8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4"/>
                      <a:pt x="11" y="4"/>
                    </a:cubicBezTo>
                    <a:cubicBezTo>
                      <a:pt x="10" y="3"/>
                      <a:pt x="6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4"/>
                      <a:pt x="3" y="6"/>
                      <a:pt x="3" y="7"/>
                    </a:cubicBezTo>
                    <a:cubicBezTo>
                      <a:pt x="3" y="9"/>
                      <a:pt x="2" y="28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17" y="17"/>
                      <a:pt x="20" y="14"/>
                    </a:cubicBezTo>
                    <a:cubicBezTo>
                      <a:pt x="23" y="11"/>
                      <a:pt x="23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3" y="8"/>
                      <a:pt x="19" y="7"/>
                      <a:pt x="18" y="6"/>
                    </a:cubicBezTo>
                    <a:close/>
                    <a:moveTo>
                      <a:pt x="7" y="24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5" name="Freeform 264">
                <a:extLst>
                  <a:ext uri="{FF2B5EF4-FFF2-40B4-BE49-F238E27FC236}">
                    <a16:creationId xmlns:a16="http://schemas.microsoft.com/office/drawing/2014/main" id="{A482C563-02A7-BA9B-6CFC-2DB4EFB9B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9" y="1288"/>
                <a:ext cx="87" cy="83"/>
              </a:xfrm>
              <a:custGeom>
                <a:avLst/>
                <a:gdLst>
                  <a:gd name="T0" fmla="*/ 2187 w 29"/>
                  <a:gd name="T1" fmla="*/ 1378 h 28"/>
                  <a:gd name="T2" fmla="*/ 2025 w 29"/>
                  <a:gd name="T3" fmla="*/ 1378 h 28"/>
                  <a:gd name="T4" fmla="*/ 2025 w 29"/>
                  <a:gd name="T5" fmla="*/ 1458 h 28"/>
                  <a:gd name="T6" fmla="*/ 1782 w 29"/>
                  <a:gd name="T7" fmla="*/ 1616 h 28"/>
                  <a:gd name="T8" fmla="*/ 1539 w 29"/>
                  <a:gd name="T9" fmla="*/ 1538 h 28"/>
                  <a:gd name="T10" fmla="*/ 1377 w 29"/>
                  <a:gd name="T11" fmla="*/ 940 h 28"/>
                  <a:gd name="T12" fmla="*/ 1620 w 29"/>
                  <a:gd name="T13" fmla="*/ 783 h 28"/>
                  <a:gd name="T14" fmla="*/ 1863 w 29"/>
                  <a:gd name="T15" fmla="*/ 863 h 28"/>
                  <a:gd name="T16" fmla="*/ 1863 w 29"/>
                  <a:gd name="T17" fmla="*/ 863 h 28"/>
                  <a:gd name="T18" fmla="*/ 2025 w 29"/>
                  <a:gd name="T19" fmla="*/ 863 h 28"/>
                  <a:gd name="T20" fmla="*/ 1944 w 29"/>
                  <a:gd name="T21" fmla="*/ 0 h 28"/>
                  <a:gd name="T22" fmla="*/ 1782 w 29"/>
                  <a:gd name="T23" fmla="*/ 80 h 28"/>
                  <a:gd name="T24" fmla="*/ 1782 w 29"/>
                  <a:gd name="T25" fmla="*/ 157 h 28"/>
                  <a:gd name="T26" fmla="*/ 1458 w 29"/>
                  <a:gd name="T27" fmla="*/ 465 h 28"/>
                  <a:gd name="T28" fmla="*/ 0 w 29"/>
                  <a:gd name="T29" fmla="*/ 1301 h 28"/>
                  <a:gd name="T30" fmla="*/ 0 w 29"/>
                  <a:gd name="T31" fmla="*/ 1378 h 28"/>
                  <a:gd name="T32" fmla="*/ 162 w 29"/>
                  <a:gd name="T33" fmla="*/ 1538 h 28"/>
                  <a:gd name="T34" fmla="*/ 1782 w 29"/>
                  <a:gd name="T35" fmla="*/ 1847 h 28"/>
                  <a:gd name="T36" fmla="*/ 2187 w 29"/>
                  <a:gd name="T37" fmla="*/ 2004 h 28"/>
                  <a:gd name="T38" fmla="*/ 2187 w 29"/>
                  <a:gd name="T39" fmla="*/ 2084 h 28"/>
                  <a:gd name="T40" fmla="*/ 2349 w 29"/>
                  <a:gd name="T41" fmla="*/ 2004 h 28"/>
                  <a:gd name="T42" fmla="*/ 2187 w 29"/>
                  <a:gd name="T43" fmla="*/ 1378 h 28"/>
                  <a:gd name="T44" fmla="*/ 486 w 29"/>
                  <a:gd name="T45" fmla="*/ 1458 h 28"/>
                  <a:gd name="T46" fmla="*/ 1296 w 29"/>
                  <a:gd name="T47" fmla="*/ 1020 h 28"/>
                  <a:gd name="T48" fmla="*/ 1377 w 29"/>
                  <a:gd name="T49" fmla="*/ 1538 h 28"/>
                  <a:gd name="T50" fmla="*/ 486 w 29"/>
                  <a:gd name="T51" fmla="*/ 1458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" h="28">
                    <a:moveTo>
                      <a:pt x="27" y="18"/>
                    </a:moveTo>
                    <a:cubicBezTo>
                      <a:pt x="26" y="17"/>
                      <a:pt x="25" y="18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1"/>
                      <a:pt x="25" y="21"/>
                      <a:pt x="22" y="21"/>
                    </a:cubicBezTo>
                    <a:cubicBezTo>
                      <a:pt x="20" y="21"/>
                      <a:pt x="20" y="21"/>
                      <a:pt x="19" y="20"/>
                    </a:cubicBezTo>
                    <a:cubicBezTo>
                      <a:pt x="19" y="19"/>
                      <a:pt x="18" y="13"/>
                      <a:pt x="17" y="12"/>
                    </a:cubicBezTo>
                    <a:cubicBezTo>
                      <a:pt x="18" y="11"/>
                      <a:pt x="18" y="11"/>
                      <a:pt x="20" y="10"/>
                    </a:cubicBezTo>
                    <a:cubicBezTo>
                      <a:pt x="22" y="9"/>
                      <a:pt x="23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2"/>
                      <a:pt x="25" y="11"/>
                      <a:pt x="25" y="11"/>
                    </a:cubicBezTo>
                    <a:cubicBezTo>
                      <a:pt x="25" y="9"/>
                      <a:pt x="24" y="6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5"/>
                      <a:pt x="20" y="5"/>
                      <a:pt x="18" y="6"/>
                    </a:cubicBezTo>
                    <a:cubicBezTo>
                      <a:pt x="17" y="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20"/>
                      <a:pt x="2" y="20"/>
                    </a:cubicBezTo>
                    <a:cubicBezTo>
                      <a:pt x="3" y="21"/>
                      <a:pt x="18" y="23"/>
                      <a:pt x="22" y="24"/>
                    </a:cubicBezTo>
                    <a:cubicBezTo>
                      <a:pt x="26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29" y="26"/>
                    </a:cubicBezTo>
                    <a:cubicBezTo>
                      <a:pt x="29" y="25"/>
                      <a:pt x="27" y="19"/>
                      <a:pt x="27" y="18"/>
                    </a:cubicBezTo>
                    <a:close/>
                    <a:moveTo>
                      <a:pt x="6" y="19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6" name="Freeform 265">
                <a:extLst>
                  <a:ext uri="{FF2B5EF4-FFF2-40B4-BE49-F238E27FC236}">
                    <a16:creationId xmlns:a16="http://schemas.microsoft.com/office/drawing/2014/main" id="{8AC0CE3D-104C-FDB8-2C36-CAE5CAF0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7" y="1177"/>
                <a:ext cx="78" cy="111"/>
              </a:xfrm>
              <a:custGeom>
                <a:avLst/>
                <a:gdLst>
                  <a:gd name="T0" fmla="*/ 243 w 26"/>
                  <a:gd name="T1" fmla="*/ 891 h 37"/>
                  <a:gd name="T2" fmla="*/ 81 w 26"/>
                  <a:gd name="T3" fmla="*/ 891 h 37"/>
                  <a:gd name="T4" fmla="*/ 0 w 26"/>
                  <a:gd name="T5" fmla="*/ 81 h 37"/>
                  <a:gd name="T6" fmla="*/ 162 w 26"/>
                  <a:gd name="T7" fmla="*/ 0 h 37"/>
                  <a:gd name="T8" fmla="*/ 162 w 26"/>
                  <a:gd name="T9" fmla="*/ 162 h 37"/>
                  <a:gd name="T10" fmla="*/ 567 w 26"/>
                  <a:gd name="T11" fmla="*/ 324 h 37"/>
                  <a:gd name="T12" fmla="*/ 1458 w 26"/>
                  <a:gd name="T13" fmla="*/ 405 h 37"/>
                  <a:gd name="T14" fmla="*/ 1944 w 26"/>
                  <a:gd name="T15" fmla="*/ 162 h 37"/>
                  <a:gd name="T16" fmla="*/ 1863 w 26"/>
                  <a:gd name="T17" fmla="*/ 81 h 37"/>
                  <a:gd name="T18" fmla="*/ 2106 w 26"/>
                  <a:gd name="T19" fmla="*/ 81 h 37"/>
                  <a:gd name="T20" fmla="*/ 2106 w 26"/>
                  <a:gd name="T21" fmla="*/ 891 h 37"/>
                  <a:gd name="T22" fmla="*/ 1701 w 26"/>
                  <a:gd name="T23" fmla="*/ 972 h 37"/>
                  <a:gd name="T24" fmla="*/ 648 w 26"/>
                  <a:gd name="T25" fmla="*/ 1458 h 37"/>
                  <a:gd name="T26" fmla="*/ 1701 w 26"/>
                  <a:gd name="T27" fmla="*/ 2025 h 37"/>
                  <a:gd name="T28" fmla="*/ 2106 w 26"/>
                  <a:gd name="T29" fmla="*/ 2106 h 37"/>
                  <a:gd name="T30" fmla="*/ 2025 w 26"/>
                  <a:gd name="T31" fmla="*/ 2916 h 37"/>
                  <a:gd name="T32" fmla="*/ 1863 w 26"/>
                  <a:gd name="T33" fmla="*/ 2916 h 37"/>
                  <a:gd name="T34" fmla="*/ 1863 w 26"/>
                  <a:gd name="T35" fmla="*/ 2835 h 37"/>
                  <a:gd name="T36" fmla="*/ 1620 w 26"/>
                  <a:gd name="T37" fmla="*/ 2592 h 37"/>
                  <a:gd name="T38" fmla="*/ 648 w 26"/>
                  <a:gd name="T39" fmla="*/ 2673 h 37"/>
                  <a:gd name="T40" fmla="*/ 162 w 26"/>
                  <a:gd name="T41" fmla="*/ 2835 h 37"/>
                  <a:gd name="T42" fmla="*/ 162 w 26"/>
                  <a:gd name="T43" fmla="*/ 2916 h 37"/>
                  <a:gd name="T44" fmla="*/ 0 w 26"/>
                  <a:gd name="T45" fmla="*/ 2916 h 37"/>
                  <a:gd name="T46" fmla="*/ 81 w 26"/>
                  <a:gd name="T47" fmla="*/ 2025 h 37"/>
                  <a:gd name="T48" fmla="*/ 243 w 26"/>
                  <a:gd name="T49" fmla="*/ 2025 h 37"/>
                  <a:gd name="T50" fmla="*/ 243 w 26"/>
                  <a:gd name="T51" fmla="*/ 2106 h 37"/>
                  <a:gd name="T52" fmla="*/ 567 w 26"/>
                  <a:gd name="T53" fmla="*/ 2268 h 37"/>
                  <a:gd name="T54" fmla="*/ 1701 w 26"/>
                  <a:gd name="T55" fmla="*/ 2268 h 37"/>
                  <a:gd name="T56" fmla="*/ 648 w 26"/>
                  <a:gd name="T57" fmla="*/ 1701 h 37"/>
                  <a:gd name="T58" fmla="*/ 81 w 26"/>
                  <a:gd name="T59" fmla="*/ 1458 h 37"/>
                  <a:gd name="T60" fmla="*/ 81 w 26"/>
                  <a:gd name="T61" fmla="*/ 1296 h 37"/>
                  <a:gd name="T62" fmla="*/ 648 w 26"/>
                  <a:gd name="T63" fmla="*/ 1134 h 37"/>
                  <a:gd name="T64" fmla="*/ 1701 w 26"/>
                  <a:gd name="T65" fmla="*/ 567 h 37"/>
                  <a:gd name="T66" fmla="*/ 648 w 26"/>
                  <a:gd name="T67" fmla="*/ 567 h 37"/>
                  <a:gd name="T68" fmla="*/ 243 w 26"/>
                  <a:gd name="T69" fmla="*/ 729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37">
                    <a:moveTo>
                      <a:pt x="3" y="11"/>
                    </a:moveTo>
                    <a:cubicBezTo>
                      <a:pt x="3" y="11"/>
                      <a:pt x="2" y="11"/>
                      <a:pt x="1" y="11"/>
                    </a:cubicBezTo>
                    <a:cubicBezTo>
                      <a:pt x="1" y="6"/>
                      <a:pt x="1" y="4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3"/>
                      <a:pt x="3" y="4"/>
                      <a:pt x="7" y="4"/>
                    </a:cubicBezTo>
                    <a:cubicBezTo>
                      <a:pt x="10" y="5"/>
                      <a:pt x="17" y="5"/>
                      <a:pt x="18" y="5"/>
                    </a:cubicBezTo>
                    <a:cubicBezTo>
                      <a:pt x="21" y="5"/>
                      <a:pt x="24" y="5"/>
                      <a:pt x="24" y="2"/>
                    </a:cubicBezTo>
                    <a:cubicBezTo>
                      <a:pt x="24" y="2"/>
                      <a:pt x="24" y="2"/>
                      <a:pt x="23" y="1"/>
                    </a:cubicBezTo>
                    <a:cubicBezTo>
                      <a:pt x="24" y="1"/>
                      <a:pt x="25" y="0"/>
                      <a:pt x="26" y="1"/>
                    </a:cubicBezTo>
                    <a:cubicBezTo>
                      <a:pt x="26" y="4"/>
                      <a:pt x="26" y="7"/>
                      <a:pt x="26" y="11"/>
                    </a:cubicBezTo>
                    <a:cubicBezTo>
                      <a:pt x="25" y="11"/>
                      <a:pt x="24" y="11"/>
                      <a:pt x="21" y="12"/>
                    </a:cubicBezTo>
                    <a:cubicBezTo>
                      <a:pt x="19" y="13"/>
                      <a:pt x="11" y="17"/>
                      <a:pt x="8" y="18"/>
                    </a:cubicBezTo>
                    <a:cubicBezTo>
                      <a:pt x="10" y="19"/>
                      <a:pt x="20" y="24"/>
                      <a:pt x="21" y="25"/>
                    </a:cubicBezTo>
                    <a:cubicBezTo>
                      <a:pt x="22" y="25"/>
                      <a:pt x="24" y="26"/>
                      <a:pt x="26" y="26"/>
                    </a:cubicBezTo>
                    <a:cubicBezTo>
                      <a:pt x="26" y="29"/>
                      <a:pt x="26" y="33"/>
                      <a:pt x="25" y="36"/>
                    </a:cubicBezTo>
                    <a:cubicBezTo>
                      <a:pt x="25" y="37"/>
                      <a:pt x="24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3"/>
                      <a:pt x="23" y="32"/>
                      <a:pt x="20" y="32"/>
                    </a:cubicBezTo>
                    <a:cubicBezTo>
                      <a:pt x="16" y="32"/>
                      <a:pt x="11" y="32"/>
                      <a:pt x="8" y="33"/>
                    </a:cubicBezTo>
                    <a:cubicBezTo>
                      <a:pt x="4" y="33"/>
                      <a:pt x="3" y="33"/>
                      <a:pt x="2" y="35"/>
                    </a:cubicBezTo>
                    <a:cubicBezTo>
                      <a:pt x="2" y="35"/>
                      <a:pt x="2" y="35"/>
                      <a:pt x="2" y="36"/>
                    </a:cubicBezTo>
                    <a:cubicBezTo>
                      <a:pt x="2" y="37"/>
                      <a:pt x="0" y="36"/>
                      <a:pt x="0" y="36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1" y="24"/>
                      <a:pt x="3" y="24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8"/>
                      <a:pt x="7" y="28"/>
                    </a:cubicBezTo>
                    <a:cubicBezTo>
                      <a:pt x="11" y="28"/>
                      <a:pt x="19" y="28"/>
                      <a:pt x="21" y="28"/>
                    </a:cubicBezTo>
                    <a:cubicBezTo>
                      <a:pt x="19" y="26"/>
                      <a:pt x="11" y="23"/>
                      <a:pt x="8" y="21"/>
                    </a:cubicBezTo>
                    <a:cubicBezTo>
                      <a:pt x="4" y="19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2" y="16"/>
                      <a:pt x="4" y="15"/>
                      <a:pt x="8" y="14"/>
                    </a:cubicBezTo>
                    <a:cubicBezTo>
                      <a:pt x="11" y="12"/>
                      <a:pt x="20" y="8"/>
                      <a:pt x="21" y="7"/>
                    </a:cubicBezTo>
                    <a:cubicBezTo>
                      <a:pt x="18" y="7"/>
                      <a:pt x="11" y="7"/>
                      <a:pt x="8" y="7"/>
                    </a:cubicBezTo>
                    <a:cubicBezTo>
                      <a:pt x="5" y="7"/>
                      <a:pt x="3" y="7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7" name="Freeform 266">
                <a:extLst>
                  <a:ext uri="{FF2B5EF4-FFF2-40B4-BE49-F238E27FC236}">
                    <a16:creationId xmlns:a16="http://schemas.microsoft.com/office/drawing/2014/main" id="{56BCCECC-7C1D-468E-E9F0-08DFFF738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8" y="1680"/>
                <a:ext cx="81" cy="84"/>
              </a:xfrm>
              <a:custGeom>
                <a:avLst/>
                <a:gdLst>
                  <a:gd name="T0" fmla="*/ 2025 w 27"/>
                  <a:gd name="T1" fmla="*/ 1701 h 28"/>
                  <a:gd name="T2" fmla="*/ 1863 w 27"/>
                  <a:gd name="T3" fmla="*/ 1863 h 28"/>
                  <a:gd name="T4" fmla="*/ 1539 w 27"/>
                  <a:gd name="T5" fmla="*/ 1944 h 28"/>
                  <a:gd name="T6" fmla="*/ 1215 w 27"/>
                  <a:gd name="T7" fmla="*/ 1944 h 28"/>
                  <a:gd name="T8" fmla="*/ 1458 w 27"/>
                  <a:gd name="T9" fmla="*/ 729 h 28"/>
                  <a:gd name="T10" fmla="*/ 1782 w 27"/>
                  <a:gd name="T11" fmla="*/ 324 h 28"/>
                  <a:gd name="T12" fmla="*/ 1863 w 27"/>
                  <a:gd name="T13" fmla="*/ 324 h 28"/>
                  <a:gd name="T14" fmla="*/ 1863 w 27"/>
                  <a:gd name="T15" fmla="*/ 162 h 28"/>
                  <a:gd name="T16" fmla="*/ 972 w 27"/>
                  <a:gd name="T17" fmla="*/ 0 h 28"/>
                  <a:gd name="T18" fmla="*/ 891 w 27"/>
                  <a:gd name="T19" fmla="*/ 162 h 28"/>
                  <a:gd name="T20" fmla="*/ 972 w 27"/>
                  <a:gd name="T21" fmla="*/ 162 h 28"/>
                  <a:gd name="T22" fmla="*/ 1134 w 27"/>
                  <a:gd name="T23" fmla="*/ 648 h 28"/>
                  <a:gd name="T24" fmla="*/ 891 w 27"/>
                  <a:gd name="T25" fmla="*/ 1863 h 28"/>
                  <a:gd name="T26" fmla="*/ 486 w 27"/>
                  <a:gd name="T27" fmla="*/ 1782 h 28"/>
                  <a:gd name="T28" fmla="*/ 324 w 27"/>
                  <a:gd name="T29" fmla="*/ 1539 h 28"/>
                  <a:gd name="T30" fmla="*/ 324 w 27"/>
                  <a:gd name="T31" fmla="*/ 1377 h 28"/>
                  <a:gd name="T32" fmla="*/ 162 w 27"/>
                  <a:gd name="T33" fmla="*/ 1296 h 28"/>
                  <a:gd name="T34" fmla="*/ 0 w 27"/>
                  <a:gd name="T35" fmla="*/ 1863 h 28"/>
                  <a:gd name="T36" fmla="*/ 1944 w 27"/>
                  <a:gd name="T37" fmla="*/ 2268 h 28"/>
                  <a:gd name="T38" fmla="*/ 2187 w 27"/>
                  <a:gd name="T39" fmla="*/ 1782 h 28"/>
                  <a:gd name="T40" fmla="*/ 2025 w 27"/>
                  <a:gd name="T41" fmla="*/ 170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25" y="21"/>
                    </a:moveTo>
                    <a:cubicBezTo>
                      <a:pt x="24" y="22"/>
                      <a:pt x="24" y="23"/>
                      <a:pt x="23" y="23"/>
                    </a:cubicBezTo>
                    <a:cubicBezTo>
                      <a:pt x="22" y="24"/>
                      <a:pt x="21" y="25"/>
                      <a:pt x="19" y="24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5" y="24"/>
                      <a:pt x="18" y="12"/>
                      <a:pt x="18" y="9"/>
                    </a:cubicBezTo>
                    <a:cubicBezTo>
                      <a:pt x="19" y="5"/>
                      <a:pt x="20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0" y="2"/>
                      <a:pt x="14" y="1"/>
                      <a:pt x="12" y="0"/>
                    </a:cubicBezTo>
                    <a:cubicBezTo>
                      <a:pt x="11" y="0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4"/>
                      <a:pt x="14" y="8"/>
                    </a:cubicBezTo>
                    <a:cubicBezTo>
                      <a:pt x="13" y="10"/>
                      <a:pt x="11" y="23"/>
                      <a:pt x="11" y="23"/>
                    </a:cubicBezTo>
                    <a:cubicBezTo>
                      <a:pt x="9" y="23"/>
                      <a:pt x="7" y="22"/>
                      <a:pt x="6" y="22"/>
                    </a:cubicBezTo>
                    <a:cubicBezTo>
                      <a:pt x="4" y="21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7"/>
                      <a:pt x="1" y="22"/>
                      <a:pt x="0" y="23"/>
                    </a:cubicBezTo>
                    <a:cubicBezTo>
                      <a:pt x="10" y="26"/>
                      <a:pt x="15" y="27"/>
                      <a:pt x="24" y="28"/>
                    </a:cubicBezTo>
                    <a:cubicBezTo>
                      <a:pt x="24" y="27"/>
                      <a:pt x="26" y="22"/>
                      <a:pt x="27" y="22"/>
                    </a:cubicBezTo>
                    <a:cubicBezTo>
                      <a:pt x="26" y="21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8" name="Freeform 267">
                <a:extLst>
                  <a:ext uri="{FF2B5EF4-FFF2-40B4-BE49-F238E27FC236}">
                    <a16:creationId xmlns:a16="http://schemas.microsoft.com/office/drawing/2014/main" id="{4AF2F0C8-5424-2CC0-B326-2F7D7EA69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8" y="1614"/>
                <a:ext cx="87" cy="93"/>
              </a:xfrm>
              <a:custGeom>
                <a:avLst/>
                <a:gdLst>
                  <a:gd name="T0" fmla="*/ 1863 w 29"/>
                  <a:gd name="T1" fmla="*/ 1944 h 31"/>
                  <a:gd name="T2" fmla="*/ 1701 w 29"/>
                  <a:gd name="T3" fmla="*/ 2106 h 31"/>
                  <a:gd name="T4" fmla="*/ 1377 w 29"/>
                  <a:gd name="T5" fmla="*/ 2106 h 31"/>
                  <a:gd name="T6" fmla="*/ 1134 w 29"/>
                  <a:gd name="T7" fmla="*/ 1944 h 31"/>
                  <a:gd name="T8" fmla="*/ 1782 w 29"/>
                  <a:gd name="T9" fmla="*/ 891 h 31"/>
                  <a:gd name="T10" fmla="*/ 2106 w 29"/>
                  <a:gd name="T11" fmla="*/ 648 h 31"/>
                  <a:gd name="T12" fmla="*/ 2187 w 29"/>
                  <a:gd name="T13" fmla="*/ 648 h 31"/>
                  <a:gd name="T14" fmla="*/ 2268 w 29"/>
                  <a:gd name="T15" fmla="*/ 486 h 31"/>
                  <a:gd name="T16" fmla="*/ 1458 w 29"/>
                  <a:gd name="T17" fmla="*/ 0 h 31"/>
                  <a:gd name="T18" fmla="*/ 1377 w 29"/>
                  <a:gd name="T19" fmla="*/ 162 h 31"/>
                  <a:gd name="T20" fmla="*/ 1458 w 29"/>
                  <a:gd name="T21" fmla="*/ 243 h 31"/>
                  <a:gd name="T22" fmla="*/ 1377 w 29"/>
                  <a:gd name="T23" fmla="*/ 648 h 31"/>
                  <a:gd name="T24" fmla="*/ 810 w 29"/>
                  <a:gd name="T25" fmla="*/ 1701 h 31"/>
                  <a:gd name="T26" fmla="*/ 486 w 29"/>
                  <a:gd name="T27" fmla="*/ 1539 h 31"/>
                  <a:gd name="T28" fmla="*/ 405 w 29"/>
                  <a:gd name="T29" fmla="*/ 1215 h 31"/>
                  <a:gd name="T30" fmla="*/ 405 w 29"/>
                  <a:gd name="T31" fmla="*/ 1053 h 31"/>
                  <a:gd name="T32" fmla="*/ 324 w 29"/>
                  <a:gd name="T33" fmla="*/ 972 h 31"/>
                  <a:gd name="T34" fmla="*/ 0 w 29"/>
                  <a:gd name="T35" fmla="*/ 1458 h 31"/>
                  <a:gd name="T36" fmla="*/ 1620 w 29"/>
                  <a:gd name="T37" fmla="*/ 2511 h 31"/>
                  <a:gd name="T38" fmla="*/ 2025 w 29"/>
                  <a:gd name="T39" fmla="*/ 2106 h 31"/>
                  <a:gd name="T40" fmla="*/ 1863 w 29"/>
                  <a:gd name="T41" fmla="*/ 1944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3" y="24"/>
                    </a:moveTo>
                    <a:cubicBezTo>
                      <a:pt x="23" y="25"/>
                      <a:pt x="22" y="26"/>
                      <a:pt x="21" y="26"/>
                    </a:cubicBezTo>
                    <a:cubicBezTo>
                      <a:pt x="20" y="27"/>
                      <a:pt x="18" y="27"/>
                      <a:pt x="17" y="26"/>
                    </a:cubicBezTo>
                    <a:cubicBezTo>
                      <a:pt x="16" y="25"/>
                      <a:pt x="15" y="25"/>
                      <a:pt x="14" y="24"/>
                    </a:cubicBezTo>
                    <a:cubicBezTo>
                      <a:pt x="14" y="24"/>
                      <a:pt x="20" y="13"/>
                      <a:pt x="22" y="11"/>
                    </a:cubicBezTo>
                    <a:cubicBezTo>
                      <a:pt x="24" y="7"/>
                      <a:pt x="24" y="7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8"/>
                      <a:pt x="29" y="7"/>
                      <a:pt x="28" y="6"/>
                    </a:cubicBezTo>
                    <a:cubicBezTo>
                      <a:pt x="25" y="5"/>
                      <a:pt x="21" y="2"/>
                      <a:pt x="18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8" y="2"/>
                      <a:pt x="18" y="3"/>
                    </a:cubicBezTo>
                    <a:cubicBezTo>
                      <a:pt x="20" y="4"/>
                      <a:pt x="19" y="5"/>
                      <a:pt x="17" y="8"/>
                    </a:cubicBezTo>
                    <a:cubicBezTo>
                      <a:pt x="16" y="10"/>
                      <a:pt x="10" y="21"/>
                      <a:pt x="10" y="21"/>
                    </a:cubicBezTo>
                    <a:cubicBezTo>
                      <a:pt x="8" y="20"/>
                      <a:pt x="7" y="19"/>
                      <a:pt x="6" y="19"/>
                    </a:cubicBezTo>
                    <a:cubicBezTo>
                      <a:pt x="4" y="18"/>
                      <a:pt x="4" y="16"/>
                      <a:pt x="5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3"/>
                      <a:pt x="1" y="17"/>
                      <a:pt x="0" y="18"/>
                    </a:cubicBezTo>
                    <a:cubicBezTo>
                      <a:pt x="8" y="24"/>
                      <a:pt x="12" y="26"/>
                      <a:pt x="20" y="31"/>
                    </a:cubicBezTo>
                    <a:cubicBezTo>
                      <a:pt x="21" y="30"/>
                      <a:pt x="25" y="26"/>
                      <a:pt x="25" y="26"/>
                    </a:cubicBezTo>
                    <a:cubicBezTo>
                      <a:pt x="25" y="25"/>
                      <a:pt x="24" y="24"/>
                      <a:pt x="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39" name="Freeform 268">
                <a:extLst>
                  <a:ext uri="{FF2B5EF4-FFF2-40B4-BE49-F238E27FC236}">
                    <a16:creationId xmlns:a16="http://schemas.microsoft.com/office/drawing/2014/main" id="{0CACEAAC-5E66-80D1-FBA6-EA5B56AC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" y="1207"/>
                <a:ext cx="78" cy="69"/>
              </a:xfrm>
              <a:custGeom>
                <a:avLst/>
                <a:gdLst>
                  <a:gd name="T0" fmla="*/ 1863 w 26"/>
                  <a:gd name="T1" fmla="*/ 729 h 23"/>
                  <a:gd name="T2" fmla="*/ 1863 w 26"/>
                  <a:gd name="T3" fmla="*/ 810 h 23"/>
                  <a:gd name="T4" fmla="*/ 1539 w 26"/>
                  <a:gd name="T5" fmla="*/ 1134 h 23"/>
                  <a:gd name="T6" fmla="*/ 1134 w 26"/>
                  <a:gd name="T7" fmla="*/ 1134 h 23"/>
                  <a:gd name="T8" fmla="*/ 1134 w 26"/>
                  <a:gd name="T9" fmla="*/ 567 h 23"/>
                  <a:gd name="T10" fmla="*/ 972 w 26"/>
                  <a:gd name="T11" fmla="*/ 567 h 23"/>
                  <a:gd name="T12" fmla="*/ 972 w 26"/>
                  <a:gd name="T13" fmla="*/ 1134 h 23"/>
                  <a:gd name="T14" fmla="*/ 324 w 26"/>
                  <a:gd name="T15" fmla="*/ 1134 h 23"/>
                  <a:gd name="T16" fmla="*/ 243 w 26"/>
                  <a:gd name="T17" fmla="*/ 1053 h 23"/>
                  <a:gd name="T18" fmla="*/ 243 w 26"/>
                  <a:gd name="T19" fmla="*/ 648 h 23"/>
                  <a:gd name="T20" fmla="*/ 729 w 26"/>
                  <a:gd name="T21" fmla="*/ 243 h 23"/>
                  <a:gd name="T22" fmla="*/ 729 w 26"/>
                  <a:gd name="T23" fmla="*/ 0 h 23"/>
                  <a:gd name="T24" fmla="*/ 0 w 26"/>
                  <a:gd name="T25" fmla="*/ 81 h 23"/>
                  <a:gd name="T26" fmla="*/ 81 w 26"/>
                  <a:gd name="T27" fmla="*/ 1863 h 23"/>
                  <a:gd name="T28" fmla="*/ 243 w 26"/>
                  <a:gd name="T29" fmla="*/ 1863 h 23"/>
                  <a:gd name="T30" fmla="*/ 243 w 26"/>
                  <a:gd name="T31" fmla="*/ 1782 h 23"/>
                  <a:gd name="T32" fmla="*/ 648 w 26"/>
                  <a:gd name="T33" fmla="*/ 1539 h 23"/>
                  <a:gd name="T34" fmla="*/ 1458 w 26"/>
                  <a:gd name="T35" fmla="*/ 1458 h 23"/>
                  <a:gd name="T36" fmla="*/ 1944 w 26"/>
                  <a:gd name="T37" fmla="*/ 1701 h 23"/>
                  <a:gd name="T38" fmla="*/ 1944 w 26"/>
                  <a:gd name="T39" fmla="*/ 1782 h 23"/>
                  <a:gd name="T40" fmla="*/ 2106 w 26"/>
                  <a:gd name="T41" fmla="*/ 1782 h 23"/>
                  <a:gd name="T42" fmla="*/ 2025 w 26"/>
                  <a:gd name="T43" fmla="*/ 729 h 23"/>
                  <a:gd name="T44" fmla="*/ 1863 w 26"/>
                  <a:gd name="T45" fmla="*/ 72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2"/>
                      <a:pt x="23" y="13"/>
                      <a:pt x="19" y="14"/>
                    </a:cubicBezTo>
                    <a:cubicBezTo>
                      <a:pt x="18" y="14"/>
                      <a:pt x="15" y="14"/>
                      <a:pt x="14" y="1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14"/>
                    </a:cubicBezTo>
                    <a:cubicBezTo>
                      <a:pt x="11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2"/>
                      <a:pt x="2" y="10"/>
                      <a:pt x="3" y="8"/>
                    </a:cubicBezTo>
                    <a:cubicBezTo>
                      <a:pt x="3" y="4"/>
                      <a:pt x="8" y="3"/>
                      <a:pt x="9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7" y="0"/>
                      <a:pt x="2" y="1"/>
                      <a:pt x="0" y="1"/>
                    </a:cubicBezTo>
                    <a:cubicBezTo>
                      <a:pt x="0" y="10"/>
                      <a:pt x="0" y="16"/>
                      <a:pt x="1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9"/>
                      <a:pt x="5" y="19"/>
                      <a:pt x="8" y="19"/>
                    </a:cubicBezTo>
                    <a:cubicBezTo>
                      <a:pt x="10" y="19"/>
                      <a:pt x="14" y="19"/>
                      <a:pt x="18" y="18"/>
                    </a:cubicBezTo>
                    <a:cubicBezTo>
                      <a:pt x="23" y="18"/>
                      <a:pt x="24" y="19"/>
                      <a:pt x="24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6" y="18"/>
                      <a:pt x="26" y="13"/>
                      <a:pt x="25" y="9"/>
                    </a:cubicBezTo>
                    <a:cubicBezTo>
                      <a:pt x="25" y="8"/>
                      <a:pt x="24" y="8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0" name="Freeform 269">
                <a:extLst>
                  <a:ext uri="{FF2B5EF4-FFF2-40B4-BE49-F238E27FC236}">
                    <a16:creationId xmlns:a16="http://schemas.microsoft.com/office/drawing/2014/main" id="{16755215-3BF6-A4FA-D6A8-5B0EC8BE3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" y="874"/>
                <a:ext cx="75" cy="210"/>
              </a:xfrm>
              <a:custGeom>
                <a:avLst/>
                <a:gdLst>
                  <a:gd name="T0" fmla="*/ 1701 w 25"/>
                  <a:gd name="T1" fmla="*/ 243 h 70"/>
                  <a:gd name="T2" fmla="*/ 1458 w 25"/>
                  <a:gd name="T3" fmla="*/ 729 h 70"/>
                  <a:gd name="T4" fmla="*/ 1458 w 25"/>
                  <a:gd name="T5" fmla="*/ 1053 h 70"/>
                  <a:gd name="T6" fmla="*/ 1296 w 25"/>
                  <a:gd name="T7" fmla="*/ 1053 h 70"/>
                  <a:gd name="T8" fmla="*/ 1134 w 25"/>
                  <a:gd name="T9" fmla="*/ 810 h 70"/>
                  <a:gd name="T10" fmla="*/ 1134 w 25"/>
                  <a:gd name="T11" fmla="*/ 567 h 70"/>
                  <a:gd name="T12" fmla="*/ 1215 w 25"/>
                  <a:gd name="T13" fmla="*/ 567 h 70"/>
                  <a:gd name="T14" fmla="*/ 1296 w 25"/>
                  <a:gd name="T15" fmla="*/ 324 h 70"/>
                  <a:gd name="T16" fmla="*/ 1215 w 25"/>
                  <a:gd name="T17" fmla="*/ 162 h 70"/>
                  <a:gd name="T18" fmla="*/ 1134 w 25"/>
                  <a:gd name="T19" fmla="*/ 162 h 70"/>
                  <a:gd name="T20" fmla="*/ 1134 w 25"/>
                  <a:gd name="T21" fmla="*/ 81 h 70"/>
                  <a:gd name="T22" fmla="*/ 1053 w 25"/>
                  <a:gd name="T23" fmla="*/ 0 h 70"/>
                  <a:gd name="T24" fmla="*/ 891 w 25"/>
                  <a:gd name="T25" fmla="*/ 0 h 70"/>
                  <a:gd name="T26" fmla="*/ 891 w 25"/>
                  <a:gd name="T27" fmla="*/ 0 h 70"/>
                  <a:gd name="T28" fmla="*/ 729 w 25"/>
                  <a:gd name="T29" fmla="*/ 81 h 70"/>
                  <a:gd name="T30" fmla="*/ 729 w 25"/>
                  <a:gd name="T31" fmla="*/ 162 h 70"/>
                  <a:gd name="T32" fmla="*/ 729 w 25"/>
                  <a:gd name="T33" fmla="*/ 243 h 70"/>
                  <a:gd name="T34" fmla="*/ 648 w 25"/>
                  <a:gd name="T35" fmla="*/ 243 h 70"/>
                  <a:gd name="T36" fmla="*/ 648 w 25"/>
                  <a:gd name="T37" fmla="*/ 405 h 70"/>
                  <a:gd name="T38" fmla="*/ 810 w 25"/>
                  <a:gd name="T39" fmla="*/ 648 h 70"/>
                  <a:gd name="T40" fmla="*/ 891 w 25"/>
                  <a:gd name="T41" fmla="*/ 648 h 70"/>
                  <a:gd name="T42" fmla="*/ 891 w 25"/>
                  <a:gd name="T43" fmla="*/ 810 h 70"/>
                  <a:gd name="T44" fmla="*/ 810 w 25"/>
                  <a:gd name="T45" fmla="*/ 1134 h 70"/>
                  <a:gd name="T46" fmla="*/ 729 w 25"/>
                  <a:gd name="T47" fmla="*/ 1134 h 70"/>
                  <a:gd name="T48" fmla="*/ 567 w 25"/>
                  <a:gd name="T49" fmla="*/ 891 h 70"/>
                  <a:gd name="T50" fmla="*/ 243 w 25"/>
                  <a:gd name="T51" fmla="*/ 567 h 70"/>
                  <a:gd name="T52" fmla="*/ 81 w 25"/>
                  <a:gd name="T53" fmla="*/ 648 h 70"/>
                  <a:gd name="T54" fmla="*/ 81 w 25"/>
                  <a:gd name="T55" fmla="*/ 972 h 70"/>
                  <a:gd name="T56" fmla="*/ 405 w 25"/>
                  <a:gd name="T57" fmla="*/ 1053 h 70"/>
                  <a:gd name="T58" fmla="*/ 567 w 25"/>
                  <a:gd name="T59" fmla="*/ 1539 h 70"/>
                  <a:gd name="T60" fmla="*/ 729 w 25"/>
                  <a:gd name="T61" fmla="*/ 1944 h 70"/>
                  <a:gd name="T62" fmla="*/ 1053 w 25"/>
                  <a:gd name="T63" fmla="*/ 2187 h 70"/>
                  <a:gd name="T64" fmla="*/ 1458 w 25"/>
                  <a:gd name="T65" fmla="*/ 5508 h 70"/>
                  <a:gd name="T66" fmla="*/ 1782 w 25"/>
                  <a:gd name="T67" fmla="*/ 5589 h 70"/>
                  <a:gd name="T68" fmla="*/ 2025 w 25"/>
                  <a:gd name="T69" fmla="*/ 5427 h 70"/>
                  <a:gd name="T70" fmla="*/ 1458 w 25"/>
                  <a:gd name="T71" fmla="*/ 2106 h 70"/>
                  <a:gd name="T72" fmla="*/ 1701 w 25"/>
                  <a:gd name="T73" fmla="*/ 1782 h 70"/>
                  <a:gd name="T74" fmla="*/ 1701 w 25"/>
                  <a:gd name="T75" fmla="*/ 1296 h 70"/>
                  <a:gd name="T76" fmla="*/ 1701 w 25"/>
                  <a:gd name="T77" fmla="*/ 810 h 70"/>
                  <a:gd name="T78" fmla="*/ 1944 w 25"/>
                  <a:gd name="T79" fmla="*/ 648 h 70"/>
                  <a:gd name="T80" fmla="*/ 1944 w 25"/>
                  <a:gd name="T81" fmla="*/ 324 h 70"/>
                  <a:gd name="T82" fmla="*/ 1701 w 25"/>
                  <a:gd name="T83" fmla="*/ 243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" h="70">
                    <a:moveTo>
                      <a:pt x="21" y="3"/>
                    </a:moveTo>
                    <a:cubicBezTo>
                      <a:pt x="19" y="4"/>
                      <a:pt x="19" y="8"/>
                      <a:pt x="18" y="9"/>
                    </a:cubicBezTo>
                    <a:cubicBezTo>
                      <a:pt x="18" y="10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5" y="13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7"/>
                    </a:cubicBezTo>
                    <a:cubicBezTo>
                      <a:pt x="14" y="7"/>
                      <a:pt x="15" y="8"/>
                      <a:pt x="15" y="7"/>
                    </a:cubicBezTo>
                    <a:cubicBezTo>
                      <a:pt x="16" y="7"/>
                      <a:pt x="16" y="6"/>
                      <a:pt x="16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1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9"/>
                      <a:pt x="4" y="7"/>
                      <a:pt x="3" y="7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6" y="15"/>
                      <a:pt x="6" y="15"/>
                      <a:pt x="7" y="19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10" y="26"/>
                      <a:pt x="11" y="26"/>
                      <a:pt x="13" y="27"/>
                    </a:cubicBezTo>
                    <a:cubicBezTo>
                      <a:pt x="13" y="27"/>
                      <a:pt x="14" y="41"/>
                      <a:pt x="18" y="68"/>
                    </a:cubicBezTo>
                    <a:cubicBezTo>
                      <a:pt x="18" y="69"/>
                      <a:pt x="21" y="70"/>
                      <a:pt x="22" y="69"/>
                    </a:cubicBezTo>
                    <a:cubicBezTo>
                      <a:pt x="23" y="69"/>
                      <a:pt x="25" y="68"/>
                      <a:pt x="25" y="67"/>
                    </a:cubicBezTo>
                    <a:cubicBezTo>
                      <a:pt x="21" y="39"/>
                      <a:pt x="18" y="26"/>
                      <a:pt x="18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1"/>
                      <a:pt x="21" y="18"/>
                      <a:pt x="21" y="16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10"/>
                      <a:pt x="23" y="9"/>
                      <a:pt x="24" y="8"/>
                    </a:cubicBezTo>
                    <a:cubicBezTo>
                      <a:pt x="25" y="7"/>
                      <a:pt x="25" y="5"/>
                      <a:pt x="24" y="4"/>
                    </a:cubicBezTo>
                    <a:cubicBezTo>
                      <a:pt x="23" y="4"/>
                      <a:pt x="23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1" name="Freeform 270">
                <a:extLst>
                  <a:ext uri="{FF2B5EF4-FFF2-40B4-BE49-F238E27FC236}">
                    <a16:creationId xmlns:a16="http://schemas.microsoft.com/office/drawing/2014/main" id="{D0885688-D39E-9646-7882-972BF7E1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9" y="1165"/>
                <a:ext cx="56" cy="42"/>
              </a:xfrm>
              <a:custGeom>
                <a:avLst/>
                <a:gdLst>
                  <a:gd name="T0" fmla="*/ 80 w 19"/>
                  <a:gd name="T1" fmla="*/ 243 h 14"/>
                  <a:gd name="T2" fmla="*/ 696 w 19"/>
                  <a:gd name="T3" fmla="*/ 405 h 14"/>
                  <a:gd name="T4" fmla="*/ 1208 w 19"/>
                  <a:gd name="T5" fmla="*/ 0 h 14"/>
                  <a:gd name="T6" fmla="*/ 816 w 19"/>
                  <a:gd name="T7" fmla="*/ 1053 h 14"/>
                  <a:gd name="T8" fmla="*/ 80 w 19"/>
                  <a:gd name="T9" fmla="*/ 2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" y="3"/>
                    </a:moveTo>
                    <a:cubicBezTo>
                      <a:pt x="2" y="4"/>
                      <a:pt x="5" y="6"/>
                      <a:pt x="9" y="5"/>
                    </a:cubicBezTo>
                    <a:cubicBezTo>
                      <a:pt x="13" y="4"/>
                      <a:pt x="15" y="2"/>
                      <a:pt x="16" y="0"/>
                    </a:cubicBezTo>
                    <a:cubicBezTo>
                      <a:pt x="17" y="1"/>
                      <a:pt x="19" y="11"/>
                      <a:pt x="11" y="13"/>
                    </a:cubicBezTo>
                    <a:cubicBezTo>
                      <a:pt x="2" y="14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2" name="Freeform 271">
                <a:extLst>
                  <a:ext uri="{FF2B5EF4-FFF2-40B4-BE49-F238E27FC236}">
                    <a16:creationId xmlns:a16="http://schemas.microsoft.com/office/drawing/2014/main" id="{0A3E271D-2A32-557D-009E-A4DE7D295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31" y="1081"/>
                <a:ext cx="77" cy="87"/>
              </a:xfrm>
              <a:custGeom>
                <a:avLst/>
                <a:gdLst>
                  <a:gd name="T0" fmla="*/ 1922 w 26"/>
                  <a:gd name="T1" fmla="*/ 1134 h 29"/>
                  <a:gd name="T2" fmla="*/ 1762 w 26"/>
                  <a:gd name="T3" fmla="*/ 972 h 29"/>
                  <a:gd name="T4" fmla="*/ 1842 w 26"/>
                  <a:gd name="T5" fmla="*/ 891 h 29"/>
                  <a:gd name="T6" fmla="*/ 1842 w 26"/>
                  <a:gd name="T7" fmla="*/ 567 h 29"/>
                  <a:gd name="T8" fmla="*/ 1694 w 26"/>
                  <a:gd name="T9" fmla="*/ 405 h 29"/>
                  <a:gd name="T10" fmla="*/ 1694 w 26"/>
                  <a:gd name="T11" fmla="*/ 324 h 29"/>
                  <a:gd name="T12" fmla="*/ 1694 w 26"/>
                  <a:gd name="T13" fmla="*/ 81 h 29"/>
                  <a:gd name="T14" fmla="*/ 1297 w 26"/>
                  <a:gd name="T15" fmla="*/ 0 h 29"/>
                  <a:gd name="T16" fmla="*/ 939 w 26"/>
                  <a:gd name="T17" fmla="*/ 324 h 29"/>
                  <a:gd name="T18" fmla="*/ 385 w 26"/>
                  <a:gd name="T19" fmla="*/ 243 h 29"/>
                  <a:gd name="T20" fmla="*/ 157 w 26"/>
                  <a:gd name="T21" fmla="*/ 162 h 29"/>
                  <a:gd name="T22" fmla="*/ 0 w 26"/>
                  <a:gd name="T23" fmla="*/ 567 h 29"/>
                  <a:gd name="T24" fmla="*/ 157 w 26"/>
                  <a:gd name="T25" fmla="*/ 891 h 29"/>
                  <a:gd name="T26" fmla="*/ 80 w 26"/>
                  <a:gd name="T27" fmla="*/ 1215 h 29"/>
                  <a:gd name="T28" fmla="*/ 237 w 26"/>
                  <a:gd name="T29" fmla="*/ 1458 h 29"/>
                  <a:gd name="T30" fmla="*/ 237 w 26"/>
                  <a:gd name="T31" fmla="*/ 1701 h 29"/>
                  <a:gd name="T32" fmla="*/ 385 w 26"/>
                  <a:gd name="T33" fmla="*/ 1944 h 29"/>
                  <a:gd name="T34" fmla="*/ 465 w 26"/>
                  <a:gd name="T35" fmla="*/ 2187 h 29"/>
                  <a:gd name="T36" fmla="*/ 702 w 26"/>
                  <a:gd name="T37" fmla="*/ 2268 h 29"/>
                  <a:gd name="T38" fmla="*/ 1457 w 26"/>
                  <a:gd name="T39" fmla="*/ 2187 h 29"/>
                  <a:gd name="T40" fmla="*/ 1842 w 26"/>
                  <a:gd name="T41" fmla="*/ 1863 h 29"/>
                  <a:gd name="T42" fmla="*/ 1842 w 26"/>
                  <a:gd name="T43" fmla="*/ 1539 h 29"/>
                  <a:gd name="T44" fmla="*/ 1922 w 26"/>
                  <a:gd name="T45" fmla="*/ 1377 h 29"/>
                  <a:gd name="T46" fmla="*/ 1922 w 26"/>
                  <a:gd name="T47" fmla="*/ 1134 h 29"/>
                  <a:gd name="T48" fmla="*/ 1220 w 26"/>
                  <a:gd name="T49" fmla="*/ 1620 h 29"/>
                  <a:gd name="T50" fmla="*/ 1140 w 26"/>
                  <a:gd name="T51" fmla="*/ 1620 h 29"/>
                  <a:gd name="T52" fmla="*/ 1140 w 26"/>
                  <a:gd name="T53" fmla="*/ 1782 h 29"/>
                  <a:gd name="T54" fmla="*/ 1019 w 26"/>
                  <a:gd name="T55" fmla="*/ 1782 h 29"/>
                  <a:gd name="T56" fmla="*/ 939 w 26"/>
                  <a:gd name="T57" fmla="*/ 1701 h 29"/>
                  <a:gd name="T58" fmla="*/ 782 w 26"/>
                  <a:gd name="T59" fmla="*/ 1701 h 29"/>
                  <a:gd name="T60" fmla="*/ 782 w 26"/>
                  <a:gd name="T61" fmla="*/ 1458 h 29"/>
                  <a:gd name="T62" fmla="*/ 859 w 26"/>
                  <a:gd name="T63" fmla="*/ 1458 h 29"/>
                  <a:gd name="T64" fmla="*/ 859 w 26"/>
                  <a:gd name="T65" fmla="*/ 1296 h 29"/>
                  <a:gd name="T66" fmla="*/ 1019 w 26"/>
                  <a:gd name="T67" fmla="*/ 1296 h 29"/>
                  <a:gd name="T68" fmla="*/ 1060 w 26"/>
                  <a:gd name="T69" fmla="*/ 1458 h 29"/>
                  <a:gd name="T70" fmla="*/ 1220 w 26"/>
                  <a:gd name="T71" fmla="*/ 1458 h 29"/>
                  <a:gd name="T72" fmla="*/ 1220 w 26"/>
                  <a:gd name="T73" fmla="*/ 1620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" h="29">
                    <a:moveTo>
                      <a:pt x="25" y="14"/>
                    </a:moveTo>
                    <a:cubicBezTo>
                      <a:pt x="25" y="13"/>
                      <a:pt x="24" y="13"/>
                      <a:pt x="23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5" y="10"/>
                      <a:pt x="25" y="9"/>
                      <a:pt x="24" y="7"/>
                    </a:cubicBezTo>
                    <a:cubicBezTo>
                      <a:pt x="24" y="6"/>
                      <a:pt x="23" y="6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3" y="3"/>
                      <a:pt x="22" y="2"/>
                      <a:pt x="22" y="1"/>
                    </a:cubicBezTo>
                    <a:cubicBezTo>
                      <a:pt x="21" y="0"/>
                      <a:pt x="17" y="0"/>
                      <a:pt x="17" y="0"/>
                    </a:cubicBezTo>
                    <a:cubicBezTo>
                      <a:pt x="16" y="2"/>
                      <a:pt x="14" y="3"/>
                      <a:pt x="12" y="4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3" y="19"/>
                      <a:pt x="3" y="21"/>
                    </a:cubicBezTo>
                    <a:cubicBezTo>
                      <a:pt x="3" y="22"/>
                      <a:pt x="5" y="23"/>
                      <a:pt x="5" y="24"/>
                    </a:cubicBezTo>
                    <a:cubicBezTo>
                      <a:pt x="5" y="25"/>
                      <a:pt x="5" y="26"/>
                      <a:pt x="6" y="27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1" y="29"/>
                      <a:pt x="15" y="29"/>
                      <a:pt x="19" y="27"/>
                    </a:cubicBezTo>
                    <a:cubicBezTo>
                      <a:pt x="21" y="26"/>
                      <a:pt x="23" y="25"/>
                      <a:pt x="24" y="23"/>
                    </a:cubicBezTo>
                    <a:cubicBezTo>
                      <a:pt x="25" y="21"/>
                      <a:pt x="24" y="20"/>
                      <a:pt x="24" y="19"/>
                    </a:cubicBezTo>
                    <a:cubicBezTo>
                      <a:pt x="24" y="18"/>
                      <a:pt x="25" y="18"/>
                      <a:pt x="25" y="17"/>
                    </a:cubicBezTo>
                    <a:cubicBezTo>
                      <a:pt x="26" y="16"/>
                      <a:pt x="25" y="14"/>
                      <a:pt x="25" y="14"/>
                    </a:cubicBezTo>
                    <a:close/>
                    <a:moveTo>
                      <a:pt x="16" y="20"/>
                    </a:moveTo>
                    <a:cubicBezTo>
                      <a:pt x="16" y="21"/>
                      <a:pt x="15" y="20"/>
                      <a:pt x="15" y="20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5" y="22"/>
                      <a:pt x="13" y="23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10" y="21"/>
                      <a:pt x="9" y="19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5" y="17"/>
                      <a:pt x="16" y="18"/>
                    </a:cubicBezTo>
                    <a:cubicBezTo>
                      <a:pt x="16" y="18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3" name="Freeform 272">
                <a:extLst>
                  <a:ext uri="{FF2B5EF4-FFF2-40B4-BE49-F238E27FC236}">
                    <a16:creationId xmlns:a16="http://schemas.microsoft.com/office/drawing/2014/main" id="{94141DA2-1A3E-EE1F-85C7-030EE92BE1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9" y="877"/>
                <a:ext cx="131" cy="285"/>
              </a:xfrm>
              <a:custGeom>
                <a:avLst/>
                <a:gdLst>
                  <a:gd name="T0" fmla="*/ 3218 w 44"/>
                  <a:gd name="T1" fmla="*/ 972 h 95"/>
                  <a:gd name="T2" fmla="*/ 3457 w 44"/>
                  <a:gd name="T3" fmla="*/ 162 h 95"/>
                  <a:gd name="T4" fmla="*/ 3299 w 44"/>
                  <a:gd name="T5" fmla="*/ 0 h 95"/>
                  <a:gd name="T6" fmla="*/ 238 w 44"/>
                  <a:gd name="T7" fmla="*/ 1296 h 95"/>
                  <a:gd name="T8" fmla="*/ 399 w 44"/>
                  <a:gd name="T9" fmla="*/ 2592 h 95"/>
                  <a:gd name="T10" fmla="*/ 1950 w 44"/>
                  <a:gd name="T11" fmla="*/ 5022 h 95"/>
                  <a:gd name="T12" fmla="*/ 2429 w 44"/>
                  <a:gd name="T13" fmla="*/ 7047 h 95"/>
                  <a:gd name="T14" fmla="*/ 3299 w 44"/>
                  <a:gd name="T15" fmla="*/ 7695 h 95"/>
                  <a:gd name="T16" fmla="*/ 3218 w 44"/>
                  <a:gd name="T17" fmla="*/ 972 h 95"/>
                  <a:gd name="T18" fmla="*/ 1426 w 44"/>
                  <a:gd name="T19" fmla="*/ 2187 h 95"/>
                  <a:gd name="T20" fmla="*/ 1108 w 44"/>
                  <a:gd name="T21" fmla="*/ 2754 h 95"/>
                  <a:gd name="T22" fmla="*/ 950 w 44"/>
                  <a:gd name="T23" fmla="*/ 2106 h 95"/>
                  <a:gd name="T24" fmla="*/ 950 w 44"/>
                  <a:gd name="T25" fmla="*/ 1863 h 95"/>
                  <a:gd name="T26" fmla="*/ 1108 w 44"/>
                  <a:gd name="T27" fmla="*/ 2268 h 95"/>
                  <a:gd name="T28" fmla="*/ 1188 w 44"/>
                  <a:gd name="T29" fmla="*/ 2268 h 95"/>
                  <a:gd name="T30" fmla="*/ 1426 w 44"/>
                  <a:gd name="T31" fmla="*/ 1944 h 95"/>
                  <a:gd name="T32" fmla="*/ 1426 w 44"/>
                  <a:gd name="T33" fmla="*/ 2187 h 95"/>
                  <a:gd name="T34" fmla="*/ 2030 w 44"/>
                  <a:gd name="T35" fmla="*/ 972 h 95"/>
                  <a:gd name="T36" fmla="*/ 2111 w 44"/>
                  <a:gd name="T37" fmla="*/ 810 h 95"/>
                  <a:gd name="T38" fmla="*/ 2188 w 44"/>
                  <a:gd name="T39" fmla="*/ 1134 h 95"/>
                  <a:gd name="T40" fmla="*/ 2269 w 44"/>
                  <a:gd name="T41" fmla="*/ 1134 h 95"/>
                  <a:gd name="T42" fmla="*/ 2510 w 44"/>
                  <a:gd name="T43" fmla="*/ 891 h 95"/>
                  <a:gd name="T44" fmla="*/ 2510 w 44"/>
                  <a:gd name="T45" fmla="*/ 1134 h 95"/>
                  <a:gd name="T46" fmla="*/ 2111 w 44"/>
                  <a:gd name="T47" fmla="*/ 1620 h 95"/>
                  <a:gd name="T48" fmla="*/ 2030 w 44"/>
                  <a:gd name="T49" fmla="*/ 972 h 95"/>
                  <a:gd name="T50" fmla="*/ 2587 w 44"/>
                  <a:gd name="T51" fmla="*/ 3159 h 95"/>
                  <a:gd name="T52" fmla="*/ 2188 w 44"/>
                  <a:gd name="T53" fmla="*/ 3726 h 95"/>
                  <a:gd name="T54" fmla="*/ 2030 w 44"/>
                  <a:gd name="T55" fmla="*/ 2997 h 95"/>
                  <a:gd name="T56" fmla="*/ 2111 w 44"/>
                  <a:gd name="T57" fmla="*/ 2835 h 95"/>
                  <a:gd name="T58" fmla="*/ 2188 w 44"/>
                  <a:gd name="T59" fmla="*/ 3240 h 95"/>
                  <a:gd name="T60" fmla="*/ 2349 w 44"/>
                  <a:gd name="T61" fmla="*/ 3240 h 95"/>
                  <a:gd name="T62" fmla="*/ 2587 w 44"/>
                  <a:gd name="T63" fmla="*/ 2916 h 95"/>
                  <a:gd name="T64" fmla="*/ 2587 w 44"/>
                  <a:gd name="T65" fmla="*/ 3159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95">
                    <a:moveTo>
                      <a:pt x="41" y="12"/>
                    </a:moveTo>
                    <a:cubicBezTo>
                      <a:pt x="41" y="8"/>
                      <a:pt x="43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42" y="0"/>
                      <a:pt x="21" y="5"/>
                      <a:pt x="3" y="16"/>
                    </a:cubicBezTo>
                    <a:cubicBezTo>
                      <a:pt x="0" y="19"/>
                      <a:pt x="3" y="26"/>
                      <a:pt x="5" y="32"/>
                    </a:cubicBezTo>
                    <a:cubicBezTo>
                      <a:pt x="13" y="50"/>
                      <a:pt x="22" y="48"/>
                      <a:pt x="25" y="62"/>
                    </a:cubicBezTo>
                    <a:cubicBezTo>
                      <a:pt x="26" y="67"/>
                      <a:pt x="30" y="85"/>
                      <a:pt x="31" y="87"/>
                    </a:cubicBezTo>
                    <a:cubicBezTo>
                      <a:pt x="33" y="92"/>
                      <a:pt x="37" y="95"/>
                      <a:pt x="42" y="95"/>
                    </a:cubicBezTo>
                    <a:cubicBezTo>
                      <a:pt x="41" y="71"/>
                      <a:pt x="38" y="34"/>
                      <a:pt x="41" y="12"/>
                    </a:cubicBezTo>
                    <a:close/>
                    <a:moveTo>
                      <a:pt x="18" y="27"/>
                    </a:moveTo>
                    <a:cubicBezTo>
                      <a:pt x="18" y="29"/>
                      <a:pt x="16" y="34"/>
                      <a:pt x="14" y="34"/>
                    </a:cubicBezTo>
                    <a:cubicBezTo>
                      <a:pt x="13" y="34"/>
                      <a:pt x="11" y="28"/>
                      <a:pt x="12" y="26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3" y="23"/>
                      <a:pt x="14" y="25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5"/>
                      <a:pt x="17" y="24"/>
                      <a:pt x="18" y="24"/>
                    </a:cubicBezTo>
                    <a:cubicBezTo>
                      <a:pt x="18" y="24"/>
                      <a:pt x="19" y="26"/>
                      <a:pt x="18" y="27"/>
                    </a:cubicBezTo>
                    <a:close/>
                    <a:moveTo>
                      <a:pt x="26" y="12"/>
                    </a:moveTo>
                    <a:cubicBezTo>
                      <a:pt x="26" y="10"/>
                      <a:pt x="27" y="10"/>
                      <a:pt x="27" y="10"/>
                    </a:cubicBezTo>
                    <a:cubicBezTo>
                      <a:pt x="28" y="10"/>
                      <a:pt x="28" y="12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2"/>
                      <a:pt x="31" y="11"/>
                      <a:pt x="32" y="11"/>
                    </a:cubicBezTo>
                    <a:cubicBezTo>
                      <a:pt x="32" y="12"/>
                      <a:pt x="32" y="13"/>
                      <a:pt x="32" y="14"/>
                    </a:cubicBezTo>
                    <a:cubicBezTo>
                      <a:pt x="31" y="16"/>
                      <a:pt x="28" y="20"/>
                      <a:pt x="27" y="20"/>
                    </a:cubicBezTo>
                    <a:cubicBezTo>
                      <a:pt x="26" y="19"/>
                      <a:pt x="25" y="14"/>
                      <a:pt x="26" y="12"/>
                    </a:cubicBezTo>
                    <a:close/>
                    <a:moveTo>
                      <a:pt x="33" y="39"/>
                    </a:moveTo>
                    <a:cubicBezTo>
                      <a:pt x="32" y="41"/>
                      <a:pt x="29" y="47"/>
                      <a:pt x="28" y="46"/>
                    </a:cubicBezTo>
                    <a:cubicBezTo>
                      <a:pt x="26" y="46"/>
                      <a:pt x="26" y="39"/>
                      <a:pt x="26" y="37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7"/>
                      <a:pt x="28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7"/>
                      <a:pt x="33" y="36"/>
                      <a:pt x="33" y="36"/>
                    </a:cubicBezTo>
                    <a:cubicBezTo>
                      <a:pt x="34" y="36"/>
                      <a:pt x="34" y="38"/>
                      <a:pt x="3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4" name="Freeform 273">
                <a:extLst>
                  <a:ext uri="{FF2B5EF4-FFF2-40B4-BE49-F238E27FC236}">
                    <a16:creationId xmlns:a16="http://schemas.microsoft.com/office/drawing/2014/main" id="{A5EDB622-A697-D3D7-6CC3-F6AB7F3DA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1" y="877"/>
                <a:ext cx="135" cy="285"/>
              </a:xfrm>
              <a:custGeom>
                <a:avLst/>
                <a:gdLst>
                  <a:gd name="T0" fmla="*/ 3402 w 45"/>
                  <a:gd name="T1" fmla="*/ 1377 h 95"/>
                  <a:gd name="T2" fmla="*/ 81 w 45"/>
                  <a:gd name="T3" fmla="*/ 0 h 95"/>
                  <a:gd name="T4" fmla="*/ 0 w 45"/>
                  <a:gd name="T5" fmla="*/ 162 h 95"/>
                  <a:gd name="T6" fmla="*/ 243 w 45"/>
                  <a:gd name="T7" fmla="*/ 972 h 95"/>
                  <a:gd name="T8" fmla="*/ 162 w 45"/>
                  <a:gd name="T9" fmla="*/ 7695 h 95"/>
                  <a:gd name="T10" fmla="*/ 1053 w 45"/>
                  <a:gd name="T11" fmla="*/ 7047 h 95"/>
                  <a:gd name="T12" fmla="*/ 1539 w 45"/>
                  <a:gd name="T13" fmla="*/ 5022 h 95"/>
                  <a:gd name="T14" fmla="*/ 3240 w 45"/>
                  <a:gd name="T15" fmla="*/ 2673 h 95"/>
                  <a:gd name="T16" fmla="*/ 3402 w 45"/>
                  <a:gd name="T17" fmla="*/ 1377 h 95"/>
                  <a:gd name="T18" fmla="*/ 891 w 45"/>
                  <a:gd name="T19" fmla="*/ 891 h 95"/>
                  <a:gd name="T20" fmla="*/ 1134 w 45"/>
                  <a:gd name="T21" fmla="*/ 1134 h 95"/>
                  <a:gd name="T22" fmla="*/ 1296 w 45"/>
                  <a:gd name="T23" fmla="*/ 1134 h 95"/>
                  <a:gd name="T24" fmla="*/ 1296 w 45"/>
                  <a:gd name="T25" fmla="*/ 810 h 95"/>
                  <a:gd name="T26" fmla="*/ 1377 w 45"/>
                  <a:gd name="T27" fmla="*/ 972 h 95"/>
                  <a:gd name="T28" fmla="*/ 1296 w 45"/>
                  <a:gd name="T29" fmla="*/ 1620 h 95"/>
                  <a:gd name="T30" fmla="*/ 972 w 45"/>
                  <a:gd name="T31" fmla="*/ 1134 h 95"/>
                  <a:gd name="T32" fmla="*/ 891 w 45"/>
                  <a:gd name="T33" fmla="*/ 891 h 95"/>
                  <a:gd name="T34" fmla="*/ 1296 w 45"/>
                  <a:gd name="T35" fmla="*/ 4050 h 95"/>
                  <a:gd name="T36" fmla="*/ 891 w 45"/>
                  <a:gd name="T37" fmla="*/ 3483 h 95"/>
                  <a:gd name="T38" fmla="*/ 891 w 45"/>
                  <a:gd name="T39" fmla="*/ 3240 h 95"/>
                  <a:gd name="T40" fmla="*/ 1134 w 45"/>
                  <a:gd name="T41" fmla="*/ 3564 h 95"/>
                  <a:gd name="T42" fmla="*/ 1296 w 45"/>
                  <a:gd name="T43" fmla="*/ 3564 h 95"/>
                  <a:gd name="T44" fmla="*/ 1377 w 45"/>
                  <a:gd name="T45" fmla="*/ 3078 h 95"/>
                  <a:gd name="T46" fmla="*/ 1458 w 45"/>
                  <a:gd name="T47" fmla="*/ 3321 h 95"/>
                  <a:gd name="T48" fmla="*/ 1296 w 45"/>
                  <a:gd name="T49" fmla="*/ 4050 h 95"/>
                  <a:gd name="T50" fmla="*/ 2511 w 45"/>
                  <a:gd name="T51" fmla="*/ 2835 h 95"/>
                  <a:gd name="T52" fmla="*/ 2187 w 45"/>
                  <a:gd name="T53" fmla="*/ 2268 h 95"/>
                  <a:gd name="T54" fmla="*/ 2187 w 45"/>
                  <a:gd name="T55" fmla="*/ 2025 h 95"/>
                  <a:gd name="T56" fmla="*/ 2430 w 45"/>
                  <a:gd name="T57" fmla="*/ 2349 h 95"/>
                  <a:gd name="T58" fmla="*/ 2511 w 45"/>
                  <a:gd name="T59" fmla="*/ 2349 h 95"/>
                  <a:gd name="T60" fmla="*/ 2592 w 45"/>
                  <a:gd name="T61" fmla="*/ 1944 h 95"/>
                  <a:gd name="T62" fmla="*/ 2673 w 45"/>
                  <a:gd name="T63" fmla="*/ 2187 h 95"/>
                  <a:gd name="T64" fmla="*/ 2511 w 45"/>
                  <a:gd name="T65" fmla="*/ 283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95">
                    <a:moveTo>
                      <a:pt x="42" y="17"/>
                    </a:moveTo>
                    <a:cubicBezTo>
                      <a:pt x="23" y="5"/>
                      <a:pt x="2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3" y="8"/>
                      <a:pt x="3" y="12"/>
                    </a:cubicBezTo>
                    <a:cubicBezTo>
                      <a:pt x="5" y="34"/>
                      <a:pt x="3" y="71"/>
                      <a:pt x="2" y="95"/>
                    </a:cubicBezTo>
                    <a:cubicBezTo>
                      <a:pt x="7" y="95"/>
                      <a:pt x="11" y="92"/>
                      <a:pt x="13" y="87"/>
                    </a:cubicBezTo>
                    <a:cubicBezTo>
                      <a:pt x="14" y="85"/>
                      <a:pt x="17" y="67"/>
                      <a:pt x="19" y="62"/>
                    </a:cubicBezTo>
                    <a:cubicBezTo>
                      <a:pt x="22" y="51"/>
                      <a:pt x="36" y="46"/>
                      <a:pt x="40" y="33"/>
                    </a:cubicBezTo>
                    <a:cubicBezTo>
                      <a:pt x="42" y="27"/>
                      <a:pt x="45" y="19"/>
                      <a:pt x="42" y="17"/>
                    </a:cubicBezTo>
                    <a:close/>
                    <a:moveTo>
                      <a:pt x="11" y="11"/>
                    </a:moveTo>
                    <a:cubicBezTo>
                      <a:pt x="12" y="11"/>
                      <a:pt x="13" y="12"/>
                      <a:pt x="14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2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2"/>
                    </a:cubicBezTo>
                    <a:cubicBezTo>
                      <a:pt x="18" y="14"/>
                      <a:pt x="18" y="19"/>
                      <a:pt x="16" y="20"/>
                    </a:cubicBezTo>
                    <a:cubicBezTo>
                      <a:pt x="15" y="20"/>
                      <a:pt x="12" y="16"/>
                      <a:pt x="12" y="14"/>
                    </a:cubicBezTo>
                    <a:cubicBezTo>
                      <a:pt x="11" y="13"/>
                      <a:pt x="11" y="12"/>
                      <a:pt x="11" y="11"/>
                    </a:cubicBezTo>
                    <a:close/>
                    <a:moveTo>
                      <a:pt x="16" y="50"/>
                    </a:moveTo>
                    <a:cubicBezTo>
                      <a:pt x="15" y="51"/>
                      <a:pt x="12" y="45"/>
                      <a:pt x="11" y="43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0"/>
                      <a:pt x="17" y="38"/>
                      <a:pt x="17" y="38"/>
                    </a:cubicBezTo>
                    <a:cubicBezTo>
                      <a:pt x="18" y="38"/>
                      <a:pt x="18" y="39"/>
                      <a:pt x="18" y="41"/>
                    </a:cubicBezTo>
                    <a:cubicBezTo>
                      <a:pt x="19" y="43"/>
                      <a:pt x="18" y="50"/>
                      <a:pt x="16" y="50"/>
                    </a:cubicBezTo>
                    <a:close/>
                    <a:moveTo>
                      <a:pt x="31" y="35"/>
                    </a:moveTo>
                    <a:cubicBezTo>
                      <a:pt x="29" y="35"/>
                      <a:pt x="27" y="30"/>
                      <a:pt x="27" y="28"/>
                    </a:cubicBezTo>
                    <a:cubicBezTo>
                      <a:pt x="26" y="26"/>
                      <a:pt x="27" y="25"/>
                      <a:pt x="27" y="25"/>
                    </a:cubicBezTo>
                    <a:cubicBezTo>
                      <a:pt x="28" y="25"/>
                      <a:pt x="29" y="26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6"/>
                      <a:pt x="32" y="24"/>
                      <a:pt x="32" y="24"/>
                    </a:cubicBezTo>
                    <a:cubicBezTo>
                      <a:pt x="33" y="24"/>
                      <a:pt x="33" y="25"/>
                      <a:pt x="33" y="27"/>
                    </a:cubicBezTo>
                    <a:cubicBezTo>
                      <a:pt x="34" y="29"/>
                      <a:pt x="32" y="35"/>
                      <a:pt x="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5" name="Freeform 274">
                <a:extLst>
                  <a:ext uri="{FF2B5EF4-FFF2-40B4-BE49-F238E27FC236}">
                    <a16:creationId xmlns:a16="http://schemas.microsoft.com/office/drawing/2014/main" id="{BA9025D4-7894-A3AA-CC63-B7D9CB0A1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4" y="785"/>
                <a:ext cx="45" cy="44"/>
              </a:xfrm>
              <a:custGeom>
                <a:avLst/>
                <a:gdLst>
                  <a:gd name="T0" fmla="*/ 891 w 15"/>
                  <a:gd name="T1" fmla="*/ 455 h 15"/>
                  <a:gd name="T2" fmla="*/ 648 w 15"/>
                  <a:gd name="T3" fmla="*/ 76 h 15"/>
                  <a:gd name="T4" fmla="*/ 648 w 15"/>
                  <a:gd name="T5" fmla="*/ 0 h 15"/>
                  <a:gd name="T6" fmla="*/ 1053 w 15"/>
                  <a:gd name="T7" fmla="*/ 76 h 15"/>
                  <a:gd name="T8" fmla="*/ 1053 w 15"/>
                  <a:gd name="T9" fmla="*/ 155 h 15"/>
                  <a:gd name="T10" fmla="*/ 891 w 15"/>
                  <a:gd name="T11" fmla="*/ 1109 h 15"/>
                  <a:gd name="T12" fmla="*/ 243 w 15"/>
                  <a:gd name="T13" fmla="*/ 886 h 15"/>
                  <a:gd name="T14" fmla="*/ 0 w 15"/>
                  <a:gd name="T15" fmla="*/ 455 h 15"/>
                  <a:gd name="T16" fmla="*/ 243 w 15"/>
                  <a:gd name="T17" fmla="*/ 378 h 15"/>
                  <a:gd name="T18" fmla="*/ 891 w 15"/>
                  <a:gd name="T19" fmla="*/ 45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1" y="6"/>
                    </a:moveTo>
                    <a:cubicBezTo>
                      <a:pt x="11" y="6"/>
                      <a:pt x="11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8"/>
                      <a:pt x="11" y="11"/>
                      <a:pt x="11" y="15"/>
                    </a:cubicBezTo>
                    <a:cubicBezTo>
                      <a:pt x="7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3" y="5"/>
                    </a:cubicBezTo>
                    <a:cubicBezTo>
                      <a:pt x="6" y="5"/>
                      <a:pt x="9" y="5"/>
                      <a:pt x="1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6" name="Freeform 275">
                <a:extLst>
                  <a:ext uri="{FF2B5EF4-FFF2-40B4-BE49-F238E27FC236}">
                    <a16:creationId xmlns:a16="http://schemas.microsoft.com/office/drawing/2014/main" id="{96C6AB3D-29F2-B6E6-F29C-7FC82D52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" y="683"/>
                <a:ext cx="159" cy="69"/>
              </a:xfrm>
              <a:custGeom>
                <a:avLst/>
                <a:gdLst>
                  <a:gd name="T0" fmla="*/ 2187 w 53"/>
                  <a:gd name="T1" fmla="*/ 1620 h 23"/>
                  <a:gd name="T2" fmla="*/ 2187 w 53"/>
                  <a:gd name="T3" fmla="*/ 1620 h 23"/>
                  <a:gd name="T4" fmla="*/ 648 w 53"/>
                  <a:gd name="T5" fmla="*/ 1863 h 23"/>
                  <a:gd name="T6" fmla="*/ 81 w 53"/>
                  <a:gd name="T7" fmla="*/ 567 h 23"/>
                  <a:gd name="T8" fmla="*/ 243 w 53"/>
                  <a:gd name="T9" fmla="*/ 405 h 23"/>
                  <a:gd name="T10" fmla="*/ 405 w 53"/>
                  <a:gd name="T11" fmla="*/ 567 h 23"/>
                  <a:gd name="T12" fmla="*/ 567 w 53"/>
                  <a:gd name="T13" fmla="*/ 486 h 23"/>
                  <a:gd name="T14" fmla="*/ 648 w 53"/>
                  <a:gd name="T15" fmla="*/ 810 h 23"/>
                  <a:gd name="T16" fmla="*/ 486 w 53"/>
                  <a:gd name="T17" fmla="*/ 810 h 23"/>
                  <a:gd name="T18" fmla="*/ 1215 w 53"/>
                  <a:gd name="T19" fmla="*/ 648 h 23"/>
                  <a:gd name="T20" fmla="*/ 1053 w 53"/>
                  <a:gd name="T21" fmla="*/ 729 h 23"/>
                  <a:gd name="T22" fmla="*/ 891 w 53"/>
                  <a:gd name="T23" fmla="*/ 405 h 23"/>
                  <a:gd name="T24" fmla="*/ 1134 w 53"/>
                  <a:gd name="T25" fmla="*/ 405 h 23"/>
                  <a:gd name="T26" fmla="*/ 1134 w 53"/>
                  <a:gd name="T27" fmla="*/ 81 h 23"/>
                  <a:gd name="T28" fmla="*/ 1296 w 53"/>
                  <a:gd name="T29" fmla="*/ 324 h 23"/>
                  <a:gd name="T30" fmla="*/ 1377 w 53"/>
                  <a:gd name="T31" fmla="*/ 324 h 23"/>
                  <a:gd name="T32" fmla="*/ 1539 w 53"/>
                  <a:gd name="T33" fmla="*/ 486 h 23"/>
                  <a:gd name="T34" fmla="*/ 1377 w 53"/>
                  <a:gd name="T35" fmla="*/ 648 h 23"/>
                  <a:gd name="T36" fmla="*/ 1782 w 53"/>
                  <a:gd name="T37" fmla="*/ 891 h 23"/>
                  <a:gd name="T38" fmla="*/ 2025 w 53"/>
                  <a:gd name="T39" fmla="*/ 486 h 23"/>
                  <a:gd name="T40" fmla="*/ 1782 w 53"/>
                  <a:gd name="T41" fmla="*/ 405 h 23"/>
                  <a:gd name="T42" fmla="*/ 2025 w 53"/>
                  <a:gd name="T43" fmla="*/ 243 h 23"/>
                  <a:gd name="T44" fmla="*/ 1944 w 53"/>
                  <a:gd name="T45" fmla="*/ 81 h 23"/>
                  <a:gd name="T46" fmla="*/ 2187 w 53"/>
                  <a:gd name="T47" fmla="*/ 0 h 23"/>
                  <a:gd name="T48" fmla="*/ 2349 w 53"/>
                  <a:gd name="T49" fmla="*/ 81 h 23"/>
                  <a:gd name="T50" fmla="*/ 2349 w 53"/>
                  <a:gd name="T51" fmla="*/ 243 h 23"/>
                  <a:gd name="T52" fmla="*/ 2511 w 53"/>
                  <a:gd name="T53" fmla="*/ 405 h 23"/>
                  <a:gd name="T54" fmla="*/ 2268 w 53"/>
                  <a:gd name="T55" fmla="*/ 486 h 23"/>
                  <a:gd name="T56" fmla="*/ 2592 w 53"/>
                  <a:gd name="T57" fmla="*/ 891 h 23"/>
                  <a:gd name="T58" fmla="*/ 2997 w 53"/>
                  <a:gd name="T59" fmla="*/ 648 h 23"/>
                  <a:gd name="T60" fmla="*/ 2835 w 53"/>
                  <a:gd name="T61" fmla="*/ 486 h 23"/>
                  <a:gd name="T62" fmla="*/ 2997 w 53"/>
                  <a:gd name="T63" fmla="*/ 324 h 23"/>
                  <a:gd name="T64" fmla="*/ 3078 w 53"/>
                  <a:gd name="T65" fmla="*/ 324 h 23"/>
                  <a:gd name="T66" fmla="*/ 3240 w 53"/>
                  <a:gd name="T67" fmla="*/ 81 h 23"/>
                  <a:gd name="T68" fmla="*/ 3240 w 53"/>
                  <a:gd name="T69" fmla="*/ 405 h 23"/>
                  <a:gd name="T70" fmla="*/ 3402 w 53"/>
                  <a:gd name="T71" fmla="*/ 405 h 23"/>
                  <a:gd name="T72" fmla="*/ 3240 w 53"/>
                  <a:gd name="T73" fmla="*/ 729 h 23"/>
                  <a:gd name="T74" fmla="*/ 3159 w 53"/>
                  <a:gd name="T75" fmla="*/ 648 h 23"/>
                  <a:gd name="T76" fmla="*/ 3807 w 53"/>
                  <a:gd name="T77" fmla="*/ 810 h 23"/>
                  <a:gd name="T78" fmla="*/ 3726 w 53"/>
                  <a:gd name="T79" fmla="*/ 810 h 23"/>
                  <a:gd name="T80" fmla="*/ 3726 w 53"/>
                  <a:gd name="T81" fmla="*/ 486 h 23"/>
                  <a:gd name="T82" fmla="*/ 3969 w 53"/>
                  <a:gd name="T83" fmla="*/ 567 h 23"/>
                  <a:gd name="T84" fmla="*/ 4131 w 53"/>
                  <a:gd name="T85" fmla="*/ 405 h 23"/>
                  <a:gd name="T86" fmla="*/ 4293 w 53"/>
                  <a:gd name="T87" fmla="*/ 567 h 23"/>
                  <a:gd name="T88" fmla="*/ 3726 w 53"/>
                  <a:gd name="T89" fmla="*/ 1863 h 23"/>
                  <a:gd name="T90" fmla="*/ 2187 w 53"/>
                  <a:gd name="T91" fmla="*/ 1620 h 23"/>
                  <a:gd name="T92" fmla="*/ 2187 w 53"/>
                  <a:gd name="T93" fmla="*/ 1620 h 23"/>
                  <a:gd name="T94" fmla="*/ 2187 w 53"/>
                  <a:gd name="T95" fmla="*/ 1620 h 23"/>
                  <a:gd name="T96" fmla="*/ 2187 w 53"/>
                  <a:gd name="T97" fmla="*/ 1620 h 23"/>
                  <a:gd name="T98" fmla="*/ 2187 w 53"/>
                  <a:gd name="T99" fmla="*/ 1620 h 23"/>
                  <a:gd name="T100" fmla="*/ 2187 w 53"/>
                  <a:gd name="T101" fmla="*/ 1620 h 23"/>
                  <a:gd name="T102" fmla="*/ 2187 w 53"/>
                  <a:gd name="T103" fmla="*/ 162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3" h="23">
                    <a:moveTo>
                      <a:pt x="27" y="20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0" y="20"/>
                      <a:pt x="13" y="20"/>
                      <a:pt x="8" y="23"/>
                    </a:cubicBezTo>
                    <a:cubicBezTo>
                      <a:pt x="7" y="21"/>
                      <a:pt x="5" y="12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7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7" y="10"/>
                      <a:pt x="7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9" y="12"/>
                      <a:pt x="11" y="12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2" y="9"/>
                      <a:pt x="12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2" y="2"/>
                      <a:pt x="14" y="1"/>
                    </a:cubicBezTo>
                    <a:cubicBezTo>
                      <a:pt x="16" y="1"/>
                      <a:pt x="16" y="2"/>
                      <a:pt x="17" y="2"/>
                    </a:cubicBezTo>
                    <a:cubicBezTo>
                      <a:pt x="17" y="3"/>
                      <a:pt x="17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4"/>
                      <a:pt x="19" y="6"/>
                    </a:cubicBezTo>
                    <a:cubicBezTo>
                      <a:pt x="19" y="7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10"/>
                      <a:pt x="19" y="11"/>
                      <a:pt x="22" y="11"/>
                    </a:cubicBezTo>
                    <a:cubicBezTo>
                      <a:pt x="24" y="11"/>
                      <a:pt x="26" y="9"/>
                      <a:pt x="26" y="6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4"/>
                      <a:pt x="23" y="3"/>
                      <a:pt x="23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1"/>
                    </a:cubicBezTo>
                    <a:cubicBezTo>
                      <a:pt x="24" y="1"/>
                      <a:pt x="2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4"/>
                      <a:pt x="31" y="5"/>
                    </a:cubicBezTo>
                    <a:cubicBezTo>
                      <a:pt x="31" y="6"/>
                      <a:pt x="30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9"/>
                      <a:pt x="30" y="11"/>
                      <a:pt x="32" y="11"/>
                    </a:cubicBezTo>
                    <a:cubicBezTo>
                      <a:pt x="35" y="11"/>
                      <a:pt x="36" y="10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4" y="7"/>
                      <a:pt x="35" y="6"/>
                    </a:cubicBezTo>
                    <a:cubicBezTo>
                      <a:pt x="35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7" y="2"/>
                      <a:pt x="38" y="1"/>
                      <a:pt x="40" y="1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2" y="3"/>
                      <a:pt x="41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7"/>
                    </a:cubicBezTo>
                    <a:cubicBezTo>
                      <a:pt x="41" y="9"/>
                      <a:pt x="40" y="9"/>
                      <a:pt x="40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0"/>
                      <a:pt x="39" y="12"/>
                      <a:pt x="42" y="12"/>
                    </a:cubicBezTo>
                    <a:cubicBezTo>
                      <a:pt x="44" y="12"/>
                      <a:pt x="46" y="11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0"/>
                      <a:pt x="46" y="10"/>
                      <a:pt x="46" y="10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6" y="7"/>
                      <a:pt x="46" y="7"/>
                      <a:pt x="46" y="6"/>
                    </a:cubicBezTo>
                    <a:cubicBezTo>
                      <a:pt x="48" y="5"/>
                      <a:pt x="48" y="5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50" y="6"/>
                      <a:pt x="51" y="5"/>
                    </a:cubicBezTo>
                    <a:cubicBezTo>
                      <a:pt x="52" y="5"/>
                      <a:pt x="52" y="5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1" y="8"/>
                      <a:pt x="51" y="9"/>
                    </a:cubicBezTo>
                    <a:cubicBezTo>
                      <a:pt x="48" y="12"/>
                      <a:pt x="46" y="21"/>
                      <a:pt x="46" y="23"/>
                    </a:cubicBezTo>
                    <a:cubicBezTo>
                      <a:pt x="41" y="20"/>
                      <a:pt x="34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7" name="Freeform 276">
                <a:extLst>
                  <a:ext uri="{FF2B5EF4-FFF2-40B4-BE49-F238E27FC236}">
                    <a16:creationId xmlns:a16="http://schemas.microsoft.com/office/drawing/2014/main" id="{5E7B6C77-7E19-D544-C591-A605F6DE6C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0" y="752"/>
                <a:ext cx="129" cy="110"/>
              </a:xfrm>
              <a:custGeom>
                <a:avLst/>
                <a:gdLst>
                  <a:gd name="T0" fmla="*/ 1458 w 43"/>
                  <a:gd name="T1" fmla="*/ 2652 h 37"/>
                  <a:gd name="T2" fmla="*/ 1782 w 43"/>
                  <a:gd name="T3" fmla="*/ 2423 h 37"/>
                  <a:gd name="T4" fmla="*/ 1863 w 43"/>
                  <a:gd name="T5" fmla="*/ 2423 h 37"/>
                  <a:gd name="T6" fmla="*/ 2106 w 43"/>
                  <a:gd name="T7" fmla="*/ 2652 h 37"/>
                  <a:gd name="T8" fmla="*/ 3321 w 43"/>
                  <a:gd name="T9" fmla="*/ 2890 h 37"/>
                  <a:gd name="T10" fmla="*/ 3078 w 43"/>
                  <a:gd name="T11" fmla="*/ 2262 h 37"/>
                  <a:gd name="T12" fmla="*/ 2106 w 43"/>
                  <a:gd name="T13" fmla="*/ 2105 h 37"/>
                  <a:gd name="T14" fmla="*/ 1215 w 43"/>
                  <a:gd name="T15" fmla="*/ 2182 h 37"/>
                  <a:gd name="T16" fmla="*/ 1620 w 43"/>
                  <a:gd name="T17" fmla="*/ 1864 h 37"/>
                  <a:gd name="T18" fmla="*/ 1782 w 43"/>
                  <a:gd name="T19" fmla="*/ 1944 h 37"/>
                  <a:gd name="T20" fmla="*/ 2106 w 43"/>
                  <a:gd name="T21" fmla="*/ 1864 h 37"/>
                  <a:gd name="T22" fmla="*/ 1944 w 43"/>
                  <a:gd name="T23" fmla="*/ 788 h 37"/>
                  <a:gd name="T24" fmla="*/ 2835 w 43"/>
                  <a:gd name="T25" fmla="*/ 547 h 37"/>
                  <a:gd name="T26" fmla="*/ 3321 w 43"/>
                  <a:gd name="T27" fmla="*/ 788 h 37"/>
                  <a:gd name="T28" fmla="*/ 1863 w 43"/>
                  <a:gd name="T29" fmla="*/ 80 h 37"/>
                  <a:gd name="T30" fmla="*/ 486 w 43"/>
                  <a:gd name="T31" fmla="*/ 1026 h 37"/>
                  <a:gd name="T32" fmla="*/ 486 w 43"/>
                  <a:gd name="T33" fmla="*/ 1944 h 37"/>
                  <a:gd name="T34" fmla="*/ 648 w 43"/>
                  <a:gd name="T35" fmla="*/ 2262 h 37"/>
                  <a:gd name="T36" fmla="*/ 405 w 43"/>
                  <a:gd name="T37" fmla="*/ 2890 h 37"/>
                  <a:gd name="T38" fmla="*/ 1458 w 43"/>
                  <a:gd name="T39" fmla="*/ 2652 h 37"/>
                  <a:gd name="T40" fmla="*/ 1701 w 43"/>
                  <a:gd name="T41" fmla="*/ 788 h 37"/>
                  <a:gd name="T42" fmla="*/ 1620 w 43"/>
                  <a:gd name="T43" fmla="*/ 1344 h 37"/>
                  <a:gd name="T44" fmla="*/ 1296 w 43"/>
                  <a:gd name="T45" fmla="*/ 1264 h 37"/>
                  <a:gd name="T46" fmla="*/ 648 w 43"/>
                  <a:gd name="T47" fmla="*/ 1264 h 37"/>
                  <a:gd name="T48" fmla="*/ 1053 w 43"/>
                  <a:gd name="T49" fmla="*/ 945 h 37"/>
                  <a:gd name="T50" fmla="*/ 1053 w 43"/>
                  <a:gd name="T51" fmla="*/ 865 h 37"/>
                  <a:gd name="T52" fmla="*/ 648 w 43"/>
                  <a:gd name="T53" fmla="*/ 788 h 37"/>
                  <a:gd name="T54" fmla="*/ 1701 w 43"/>
                  <a:gd name="T55" fmla="*/ 788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3" h="37">
                    <a:moveTo>
                      <a:pt x="18" y="34"/>
                    </a:moveTo>
                    <a:cubicBezTo>
                      <a:pt x="20" y="34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4" y="34"/>
                      <a:pt x="26" y="34"/>
                    </a:cubicBezTo>
                    <a:cubicBezTo>
                      <a:pt x="33" y="35"/>
                      <a:pt x="39" y="36"/>
                      <a:pt x="41" y="37"/>
                    </a:cubicBezTo>
                    <a:cubicBezTo>
                      <a:pt x="42" y="35"/>
                      <a:pt x="42" y="32"/>
                      <a:pt x="38" y="29"/>
                    </a:cubicBezTo>
                    <a:cubicBezTo>
                      <a:pt x="37" y="29"/>
                      <a:pt x="33" y="27"/>
                      <a:pt x="26" y="27"/>
                    </a:cubicBezTo>
                    <a:cubicBezTo>
                      <a:pt x="23" y="31"/>
                      <a:pt x="19" y="26"/>
                      <a:pt x="15" y="28"/>
                    </a:cubicBezTo>
                    <a:cubicBezTo>
                      <a:pt x="16" y="26"/>
                      <a:pt x="18" y="24"/>
                      <a:pt x="20" y="24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23" y="25"/>
                      <a:pt x="26" y="25"/>
                      <a:pt x="26" y="24"/>
                    </a:cubicBezTo>
                    <a:cubicBezTo>
                      <a:pt x="26" y="23"/>
                      <a:pt x="24" y="10"/>
                      <a:pt x="24" y="10"/>
                    </a:cubicBezTo>
                    <a:cubicBezTo>
                      <a:pt x="24" y="10"/>
                      <a:pt x="30" y="7"/>
                      <a:pt x="35" y="7"/>
                    </a:cubicBezTo>
                    <a:cubicBezTo>
                      <a:pt x="40" y="7"/>
                      <a:pt x="41" y="10"/>
                      <a:pt x="41" y="10"/>
                    </a:cubicBezTo>
                    <a:cubicBezTo>
                      <a:pt x="43" y="0"/>
                      <a:pt x="31" y="1"/>
                      <a:pt x="23" y="1"/>
                    </a:cubicBezTo>
                    <a:cubicBezTo>
                      <a:pt x="0" y="1"/>
                      <a:pt x="6" y="5"/>
                      <a:pt x="6" y="13"/>
                    </a:cubicBezTo>
                    <a:cubicBezTo>
                      <a:pt x="6" y="15"/>
                      <a:pt x="3" y="17"/>
                      <a:pt x="6" y="25"/>
                    </a:cubicBezTo>
                    <a:cubicBezTo>
                      <a:pt x="7" y="26"/>
                      <a:pt x="7" y="27"/>
                      <a:pt x="8" y="29"/>
                    </a:cubicBezTo>
                    <a:cubicBezTo>
                      <a:pt x="5" y="31"/>
                      <a:pt x="4" y="34"/>
                      <a:pt x="5" y="37"/>
                    </a:cubicBezTo>
                    <a:cubicBezTo>
                      <a:pt x="8" y="35"/>
                      <a:pt x="14" y="34"/>
                      <a:pt x="18" y="34"/>
                    </a:cubicBezTo>
                    <a:moveTo>
                      <a:pt x="21" y="10"/>
                    </a:moveTo>
                    <a:cubicBezTo>
                      <a:pt x="20" y="14"/>
                      <a:pt x="20" y="17"/>
                      <a:pt x="20" y="17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11" y="16"/>
                      <a:pt x="8" y="16"/>
                      <a:pt x="8" y="16"/>
                    </a:cubicBezTo>
                    <a:cubicBezTo>
                      <a:pt x="9" y="15"/>
                      <a:pt x="9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3"/>
                      <a:pt x="20" y="9"/>
                      <a:pt x="2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8" name="Freeform 277">
                <a:extLst>
                  <a:ext uri="{FF2B5EF4-FFF2-40B4-BE49-F238E27FC236}">
                    <a16:creationId xmlns:a16="http://schemas.microsoft.com/office/drawing/2014/main" id="{9C6CE274-D3C8-8C33-C410-998C66830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6" y="862"/>
                <a:ext cx="126" cy="108"/>
              </a:xfrm>
              <a:custGeom>
                <a:avLst/>
                <a:gdLst>
                  <a:gd name="T0" fmla="*/ 2997 w 42"/>
                  <a:gd name="T1" fmla="*/ 162 h 36"/>
                  <a:gd name="T2" fmla="*/ 324 w 42"/>
                  <a:gd name="T3" fmla="*/ 243 h 36"/>
                  <a:gd name="T4" fmla="*/ 324 w 42"/>
                  <a:gd name="T5" fmla="*/ 2592 h 36"/>
                  <a:gd name="T6" fmla="*/ 1377 w 42"/>
                  <a:gd name="T7" fmla="*/ 2754 h 36"/>
                  <a:gd name="T8" fmla="*/ 1539 w 42"/>
                  <a:gd name="T9" fmla="*/ 1863 h 36"/>
                  <a:gd name="T10" fmla="*/ 1620 w 42"/>
                  <a:gd name="T11" fmla="*/ 1377 h 36"/>
                  <a:gd name="T12" fmla="*/ 1782 w 42"/>
                  <a:gd name="T13" fmla="*/ 1377 h 36"/>
                  <a:gd name="T14" fmla="*/ 2025 w 42"/>
                  <a:gd name="T15" fmla="*/ 2754 h 36"/>
                  <a:gd name="T16" fmla="*/ 3159 w 42"/>
                  <a:gd name="T17" fmla="*/ 2592 h 36"/>
                  <a:gd name="T18" fmla="*/ 2997 w 42"/>
                  <a:gd name="T19" fmla="*/ 162 h 36"/>
                  <a:gd name="T20" fmla="*/ 1701 w 42"/>
                  <a:gd name="T21" fmla="*/ 729 h 36"/>
                  <a:gd name="T22" fmla="*/ 1134 w 42"/>
                  <a:gd name="T23" fmla="*/ 405 h 36"/>
                  <a:gd name="T24" fmla="*/ 1701 w 42"/>
                  <a:gd name="T25" fmla="*/ 486 h 36"/>
                  <a:gd name="T26" fmla="*/ 2187 w 42"/>
                  <a:gd name="T27" fmla="*/ 405 h 36"/>
                  <a:gd name="T28" fmla="*/ 1701 w 42"/>
                  <a:gd name="T29" fmla="*/ 729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2"/>
                    </a:moveTo>
                    <a:cubicBezTo>
                      <a:pt x="26" y="0"/>
                      <a:pt x="15" y="0"/>
                      <a:pt x="4" y="3"/>
                    </a:cubicBezTo>
                    <a:cubicBezTo>
                      <a:pt x="2" y="11"/>
                      <a:pt x="0" y="27"/>
                      <a:pt x="4" y="32"/>
                    </a:cubicBezTo>
                    <a:cubicBezTo>
                      <a:pt x="5" y="33"/>
                      <a:pt x="11" y="36"/>
                      <a:pt x="17" y="34"/>
                    </a:cubicBezTo>
                    <a:cubicBezTo>
                      <a:pt x="19" y="33"/>
                      <a:pt x="19" y="26"/>
                      <a:pt x="19" y="23"/>
                    </a:cubicBezTo>
                    <a:cubicBezTo>
                      <a:pt x="19" y="18"/>
                      <a:pt x="20" y="17"/>
                      <a:pt x="2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33"/>
                      <a:pt x="25" y="34"/>
                    </a:cubicBezTo>
                    <a:cubicBezTo>
                      <a:pt x="30" y="36"/>
                      <a:pt x="38" y="34"/>
                      <a:pt x="39" y="32"/>
                    </a:cubicBezTo>
                    <a:cubicBezTo>
                      <a:pt x="42" y="28"/>
                      <a:pt x="39" y="7"/>
                      <a:pt x="37" y="2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4" y="8"/>
                      <a:pt x="14" y="5"/>
                    </a:cubicBezTo>
                    <a:cubicBezTo>
                      <a:pt x="14" y="5"/>
                      <a:pt x="15" y="6"/>
                      <a:pt x="21" y="6"/>
                    </a:cubicBezTo>
                    <a:cubicBezTo>
                      <a:pt x="26" y="6"/>
                      <a:pt x="27" y="5"/>
                      <a:pt x="27" y="5"/>
                    </a:cubicBezTo>
                    <a:cubicBezTo>
                      <a:pt x="27" y="8"/>
                      <a:pt x="26" y="9"/>
                      <a:pt x="2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49" name="Freeform 278">
                <a:extLst>
                  <a:ext uri="{FF2B5EF4-FFF2-40B4-BE49-F238E27FC236}">
                    <a16:creationId xmlns:a16="http://schemas.microsoft.com/office/drawing/2014/main" id="{F7CA1FCF-8EEB-28DB-6BFE-6831373FF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5" y="1195"/>
                <a:ext cx="389" cy="128"/>
              </a:xfrm>
              <a:custGeom>
                <a:avLst/>
                <a:gdLst>
                  <a:gd name="T0" fmla="*/ 5231 w 130"/>
                  <a:gd name="T1" fmla="*/ 3057 h 43"/>
                  <a:gd name="T2" fmla="*/ 5231 w 130"/>
                  <a:gd name="T3" fmla="*/ 3057 h 43"/>
                  <a:gd name="T4" fmla="*/ 5231 w 130"/>
                  <a:gd name="T5" fmla="*/ 3057 h 43"/>
                  <a:gd name="T6" fmla="*/ 5231 w 130"/>
                  <a:gd name="T7" fmla="*/ 3057 h 43"/>
                  <a:gd name="T8" fmla="*/ 485 w 130"/>
                  <a:gd name="T9" fmla="*/ 1506 h 43"/>
                  <a:gd name="T10" fmla="*/ 81 w 130"/>
                  <a:gd name="T11" fmla="*/ 950 h 43"/>
                  <a:gd name="T12" fmla="*/ 805 w 130"/>
                  <a:gd name="T13" fmla="*/ 1268 h 43"/>
                  <a:gd name="T14" fmla="*/ 886 w 130"/>
                  <a:gd name="T15" fmla="*/ 950 h 43"/>
                  <a:gd name="T16" fmla="*/ 1532 w 130"/>
                  <a:gd name="T17" fmla="*/ 1345 h 43"/>
                  <a:gd name="T18" fmla="*/ 1209 w 130"/>
                  <a:gd name="T19" fmla="*/ 1667 h 43"/>
                  <a:gd name="T20" fmla="*/ 2166 w 130"/>
                  <a:gd name="T21" fmla="*/ 2030 h 43"/>
                  <a:gd name="T22" fmla="*/ 2732 w 130"/>
                  <a:gd name="T23" fmla="*/ 1426 h 43"/>
                  <a:gd name="T24" fmla="*/ 2247 w 130"/>
                  <a:gd name="T25" fmla="*/ 1268 h 43"/>
                  <a:gd name="T26" fmla="*/ 2570 w 130"/>
                  <a:gd name="T27" fmla="*/ 869 h 43"/>
                  <a:gd name="T28" fmla="*/ 2328 w 130"/>
                  <a:gd name="T29" fmla="*/ 479 h 43"/>
                  <a:gd name="T30" fmla="*/ 3214 w 130"/>
                  <a:gd name="T31" fmla="*/ 399 h 43"/>
                  <a:gd name="T32" fmla="*/ 3133 w 130"/>
                  <a:gd name="T33" fmla="*/ 789 h 43"/>
                  <a:gd name="T34" fmla="*/ 3375 w 130"/>
                  <a:gd name="T35" fmla="*/ 628 h 43"/>
                  <a:gd name="T36" fmla="*/ 3456 w 130"/>
                  <a:gd name="T37" fmla="*/ 1345 h 43"/>
                  <a:gd name="T38" fmla="*/ 3133 w 130"/>
                  <a:gd name="T39" fmla="*/ 1345 h 43"/>
                  <a:gd name="T40" fmla="*/ 4988 w 130"/>
                  <a:gd name="T41" fmla="*/ 1107 h 43"/>
                  <a:gd name="T42" fmla="*/ 4665 w 130"/>
                  <a:gd name="T43" fmla="*/ 1188 h 43"/>
                  <a:gd name="T44" fmla="*/ 4503 w 130"/>
                  <a:gd name="T45" fmla="*/ 479 h 43"/>
                  <a:gd name="T46" fmla="*/ 4907 w 130"/>
                  <a:gd name="T47" fmla="*/ 560 h 43"/>
                  <a:gd name="T48" fmla="*/ 5231 w 130"/>
                  <a:gd name="T49" fmla="*/ 0 h 43"/>
                  <a:gd name="T50" fmla="*/ 5676 w 130"/>
                  <a:gd name="T51" fmla="*/ 238 h 43"/>
                  <a:gd name="T52" fmla="*/ 5515 w 130"/>
                  <a:gd name="T53" fmla="*/ 560 h 43"/>
                  <a:gd name="T54" fmla="*/ 6000 w 130"/>
                  <a:gd name="T55" fmla="*/ 869 h 43"/>
                  <a:gd name="T56" fmla="*/ 5434 w 130"/>
                  <a:gd name="T57" fmla="*/ 1107 h 43"/>
                  <a:gd name="T58" fmla="*/ 6242 w 130"/>
                  <a:gd name="T59" fmla="*/ 1869 h 43"/>
                  <a:gd name="T60" fmla="*/ 7208 w 130"/>
                  <a:gd name="T61" fmla="*/ 1345 h 43"/>
                  <a:gd name="T62" fmla="*/ 6724 w 130"/>
                  <a:gd name="T63" fmla="*/ 950 h 43"/>
                  <a:gd name="T64" fmla="*/ 7128 w 130"/>
                  <a:gd name="T65" fmla="*/ 708 h 43"/>
                  <a:gd name="T66" fmla="*/ 7370 w 130"/>
                  <a:gd name="T67" fmla="*/ 789 h 43"/>
                  <a:gd name="T68" fmla="*/ 7690 w 130"/>
                  <a:gd name="T69" fmla="*/ 238 h 43"/>
                  <a:gd name="T70" fmla="*/ 7771 w 130"/>
                  <a:gd name="T71" fmla="*/ 869 h 43"/>
                  <a:gd name="T72" fmla="*/ 8175 w 130"/>
                  <a:gd name="T73" fmla="*/ 950 h 43"/>
                  <a:gd name="T74" fmla="*/ 7771 w 130"/>
                  <a:gd name="T75" fmla="*/ 1506 h 43"/>
                  <a:gd name="T76" fmla="*/ 7609 w 130"/>
                  <a:gd name="T77" fmla="*/ 1426 h 43"/>
                  <a:gd name="T78" fmla="*/ 9213 w 130"/>
                  <a:gd name="T79" fmla="*/ 1712 h 43"/>
                  <a:gd name="T80" fmla="*/ 8890 w 130"/>
                  <a:gd name="T81" fmla="*/ 1667 h 43"/>
                  <a:gd name="T82" fmla="*/ 9052 w 130"/>
                  <a:gd name="T83" fmla="*/ 1027 h 43"/>
                  <a:gd name="T84" fmla="*/ 9536 w 130"/>
                  <a:gd name="T85" fmla="*/ 1268 h 43"/>
                  <a:gd name="T86" fmla="*/ 9937 w 130"/>
                  <a:gd name="T87" fmla="*/ 950 h 43"/>
                  <a:gd name="T88" fmla="*/ 10261 w 130"/>
                  <a:gd name="T89" fmla="*/ 1107 h 43"/>
                  <a:gd name="T90" fmla="*/ 8809 w 130"/>
                  <a:gd name="T91" fmla="*/ 3376 h 43"/>
                  <a:gd name="T92" fmla="*/ 5231 w 130"/>
                  <a:gd name="T93" fmla="*/ 3057 h 43"/>
                  <a:gd name="T94" fmla="*/ 5231 w 130"/>
                  <a:gd name="T95" fmla="*/ 3057 h 43"/>
                  <a:gd name="T96" fmla="*/ 5231 w 130"/>
                  <a:gd name="T97" fmla="*/ 3057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43">
                    <a:moveTo>
                      <a:pt x="65" y="39"/>
                    </a:move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48" y="39"/>
                      <a:pt x="27" y="41"/>
                      <a:pt x="19" y="43"/>
                    </a:cubicBezTo>
                    <a:cubicBezTo>
                      <a:pt x="18" y="38"/>
                      <a:pt x="13" y="26"/>
                      <a:pt x="6" y="19"/>
                    </a:cubicBezTo>
                    <a:cubicBezTo>
                      <a:pt x="5" y="18"/>
                      <a:pt x="2" y="15"/>
                      <a:pt x="1" y="14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8" y="12"/>
                      <a:pt x="10" y="13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12" y="12"/>
                      <a:pt x="14" y="11"/>
                      <a:pt x="17" y="13"/>
                    </a:cubicBezTo>
                    <a:cubicBezTo>
                      <a:pt x="18" y="15"/>
                      <a:pt x="19" y="16"/>
                      <a:pt x="19" y="17"/>
                    </a:cubicBezTo>
                    <a:cubicBezTo>
                      <a:pt x="20" y="19"/>
                      <a:pt x="20" y="20"/>
                      <a:pt x="19" y="21"/>
                    </a:cubicBezTo>
                    <a:cubicBezTo>
                      <a:pt x="18" y="21"/>
                      <a:pt x="16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22" y="27"/>
                      <a:pt x="27" y="26"/>
                    </a:cubicBezTo>
                    <a:cubicBezTo>
                      <a:pt x="34" y="25"/>
                      <a:pt x="35" y="22"/>
                      <a:pt x="35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2" y="19"/>
                      <a:pt x="29" y="19"/>
                      <a:pt x="28" y="16"/>
                    </a:cubicBezTo>
                    <a:cubicBezTo>
                      <a:pt x="26" y="14"/>
                      <a:pt x="27" y="12"/>
                      <a:pt x="27" y="12"/>
                    </a:cubicBezTo>
                    <a:cubicBezTo>
                      <a:pt x="28" y="11"/>
                      <a:pt x="29" y="10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29" y="10"/>
                      <a:pt x="29" y="7"/>
                      <a:pt x="29" y="6"/>
                    </a:cubicBezTo>
                    <a:cubicBezTo>
                      <a:pt x="29" y="5"/>
                      <a:pt x="29" y="3"/>
                      <a:pt x="33" y="3"/>
                    </a:cubicBezTo>
                    <a:cubicBezTo>
                      <a:pt x="38" y="2"/>
                      <a:pt x="40" y="4"/>
                      <a:pt x="40" y="5"/>
                    </a:cubicBezTo>
                    <a:cubicBezTo>
                      <a:pt x="40" y="6"/>
                      <a:pt x="40" y="8"/>
                      <a:pt x="38" y="10"/>
                    </a:cubicBezTo>
                    <a:cubicBezTo>
                      <a:pt x="38" y="10"/>
                      <a:pt x="38" y="10"/>
                      <a:pt x="39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8"/>
                      <a:pt x="42" y="8"/>
                    </a:cubicBezTo>
                    <a:cubicBezTo>
                      <a:pt x="43" y="8"/>
                      <a:pt x="45" y="9"/>
                      <a:pt x="46" y="12"/>
                    </a:cubicBezTo>
                    <a:cubicBezTo>
                      <a:pt x="46" y="16"/>
                      <a:pt x="44" y="17"/>
                      <a:pt x="43" y="17"/>
                    </a:cubicBezTo>
                    <a:cubicBezTo>
                      <a:pt x="42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39" y="17"/>
                    </a:cubicBezTo>
                    <a:cubicBezTo>
                      <a:pt x="42" y="22"/>
                      <a:pt x="46" y="24"/>
                      <a:pt x="52" y="24"/>
                    </a:cubicBezTo>
                    <a:cubicBezTo>
                      <a:pt x="58" y="23"/>
                      <a:pt x="62" y="20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5"/>
                      <a:pt x="58" y="15"/>
                    </a:cubicBezTo>
                    <a:cubicBezTo>
                      <a:pt x="57" y="15"/>
                      <a:pt x="55" y="14"/>
                      <a:pt x="54" y="11"/>
                    </a:cubicBezTo>
                    <a:cubicBezTo>
                      <a:pt x="54" y="8"/>
                      <a:pt x="55" y="7"/>
                      <a:pt x="56" y="6"/>
                    </a:cubicBezTo>
                    <a:cubicBezTo>
                      <a:pt x="58" y="6"/>
                      <a:pt x="60" y="7"/>
                      <a:pt x="60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5"/>
                      <a:pt x="59" y="4"/>
                      <a:pt x="59" y="3"/>
                    </a:cubicBezTo>
                    <a:cubicBezTo>
                      <a:pt x="59" y="1"/>
                      <a:pt x="61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1"/>
                      <a:pt x="71" y="3"/>
                    </a:cubicBezTo>
                    <a:cubicBezTo>
                      <a:pt x="71" y="4"/>
                      <a:pt x="70" y="5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2" y="6"/>
                      <a:pt x="73" y="6"/>
                    </a:cubicBezTo>
                    <a:cubicBezTo>
                      <a:pt x="75" y="7"/>
                      <a:pt x="76" y="8"/>
                      <a:pt x="75" y="11"/>
                    </a:cubicBezTo>
                    <a:cubicBezTo>
                      <a:pt x="75" y="14"/>
                      <a:pt x="73" y="15"/>
                      <a:pt x="71" y="15"/>
                    </a:cubicBezTo>
                    <a:cubicBezTo>
                      <a:pt x="69" y="15"/>
                      <a:pt x="68" y="14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20"/>
                      <a:pt x="72" y="23"/>
                      <a:pt x="78" y="24"/>
                    </a:cubicBezTo>
                    <a:cubicBezTo>
                      <a:pt x="84" y="24"/>
                      <a:pt x="88" y="22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9" y="17"/>
                      <a:pt x="87" y="17"/>
                      <a:pt x="87" y="17"/>
                    </a:cubicBezTo>
                    <a:cubicBezTo>
                      <a:pt x="86" y="17"/>
                      <a:pt x="83" y="16"/>
                      <a:pt x="84" y="12"/>
                    </a:cubicBezTo>
                    <a:cubicBezTo>
                      <a:pt x="85" y="9"/>
                      <a:pt x="86" y="8"/>
                      <a:pt x="88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8"/>
                      <a:pt x="89" y="6"/>
                      <a:pt x="90" y="5"/>
                    </a:cubicBezTo>
                    <a:cubicBezTo>
                      <a:pt x="90" y="4"/>
                      <a:pt x="92" y="2"/>
                      <a:pt x="96" y="3"/>
                    </a:cubicBezTo>
                    <a:cubicBezTo>
                      <a:pt x="100" y="3"/>
                      <a:pt x="101" y="5"/>
                      <a:pt x="101" y="6"/>
                    </a:cubicBezTo>
                    <a:cubicBezTo>
                      <a:pt x="101" y="7"/>
                      <a:pt x="100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100" y="10"/>
                      <a:pt x="102" y="11"/>
                      <a:pt x="102" y="12"/>
                    </a:cubicBezTo>
                    <a:cubicBezTo>
                      <a:pt x="103" y="12"/>
                      <a:pt x="103" y="14"/>
                      <a:pt x="102" y="16"/>
                    </a:cubicBezTo>
                    <a:cubicBezTo>
                      <a:pt x="100" y="19"/>
                      <a:pt x="98" y="19"/>
                      <a:pt x="97" y="19"/>
                    </a:cubicBezTo>
                    <a:cubicBezTo>
                      <a:pt x="96" y="19"/>
                      <a:pt x="96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4" y="22"/>
                      <a:pt x="96" y="25"/>
                      <a:pt x="102" y="26"/>
                    </a:cubicBezTo>
                    <a:cubicBezTo>
                      <a:pt x="107" y="27"/>
                      <a:pt x="113" y="24"/>
                      <a:pt x="115" y="22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3" y="21"/>
                      <a:pt x="112" y="21"/>
                      <a:pt x="111" y="21"/>
                    </a:cubicBezTo>
                    <a:cubicBezTo>
                      <a:pt x="109" y="20"/>
                      <a:pt x="110" y="19"/>
                      <a:pt x="111" y="17"/>
                    </a:cubicBezTo>
                    <a:cubicBezTo>
                      <a:pt x="111" y="16"/>
                      <a:pt x="112" y="15"/>
                      <a:pt x="113" y="13"/>
                    </a:cubicBezTo>
                    <a:cubicBezTo>
                      <a:pt x="116" y="11"/>
                      <a:pt x="118" y="12"/>
                      <a:pt x="118" y="12"/>
                    </a:cubicBezTo>
                    <a:cubicBezTo>
                      <a:pt x="119" y="13"/>
                      <a:pt x="119" y="15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3"/>
                      <a:pt x="121" y="12"/>
                      <a:pt x="124" y="12"/>
                    </a:cubicBezTo>
                    <a:cubicBezTo>
                      <a:pt x="126" y="12"/>
                      <a:pt x="127" y="12"/>
                      <a:pt x="128" y="12"/>
                    </a:cubicBezTo>
                    <a:cubicBezTo>
                      <a:pt x="130" y="13"/>
                      <a:pt x="129" y="14"/>
                      <a:pt x="128" y="14"/>
                    </a:cubicBezTo>
                    <a:cubicBezTo>
                      <a:pt x="128" y="15"/>
                      <a:pt x="125" y="18"/>
                      <a:pt x="124" y="19"/>
                    </a:cubicBezTo>
                    <a:cubicBezTo>
                      <a:pt x="117" y="26"/>
                      <a:pt x="112" y="38"/>
                      <a:pt x="110" y="43"/>
                    </a:cubicBezTo>
                    <a:cubicBezTo>
                      <a:pt x="102" y="41"/>
                      <a:pt x="82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0" name="Freeform 279">
                <a:extLst>
                  <a:ext uri="{FF2B5EF4-FFF2-40B4-BE49-F238E27FC236}">
                    <a16:creationId xmlns:a16="http://schemas.microsoft.com/office/drawing/2014/main" id="{1FB2185C-854B-753C-3A9D-808AFEE9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4" y="1545"/>
                <a:ext cx="9" cy="6"/>
              </a:xfrm>
              <a:custGeom>
                <a:avLst/>
                <a:gdLst>
                  <a:gd name="T0" fmla="*/ 81 w 3"/>
                  <a:gd name="T1" fmla="*/ 162 h 2"/>
                  <a:gd name="T2" fmla="*/ 243 w 3"/>
                  <a:gd name="T3" fmla="*/ 0 h 2"/>
                  <a:gd name="T4" fmla="*/ 0 w 3"/>
                  <a:gd name="T5" fmla="*/ 0 h 2"/>
                  <a:gd name="T6" fmla="*/ 81 w 3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1" name="Freeform 280">
                <a:extLst>
                  <a:ext uri="{FF2B5EF4-FFF2-40B4-BE49-F238E27FC236}">
                    <a16:creationId xmlns:a16="http://schemas.microsoft.com/office/drawing/2014/main" id="{4432BF1F-E08E-AB4F-F46F-72D7D0FCD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452"/>
                <a:ext cx="12" cy="6"/>
              </a:xfrm>
              <a:custGeom>
                <a:avLst/>
                <a:gdLst>
                  <a:gd name="T0" fmla="*/ 324 w 4"/>
                  <a:gd name="T1" fmla="*/ 0 h 2"/>
                  <a:gd name="T2" fmla="*/ 0 w 4"/>
                  <a:gd name="T3" fmla="*/ 0 h 2"/>
                  <a:gd name="T4" fmla="*/ 81 w 4"/>
                  <a:gd name="T5" fmla="*/ 162 h 2"/>
                  <a:gd name="T6" fmla="*/ 32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2" name="Freeform 281">
                <a:extLst>
                  <a:ext uri="{FF2B5EF4-FFF2-40B4-BE49-F238E27FC236}">
                    <a16:creationId xmlns:a16="http://schemas.microsoft.com/office/drawing/2014/main" id="{D86F6B65-1FAC-D59B-3516-FFCE9ED8A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458"/>
                <a:ext cx="42" cy="24"/>
              </a:xfrm>
              <a:custGeom>
                <a:avLst/>
                <a:gdLst>
                  <a:gd name="T0" fmla="*/ 729 w 14"/>
                  <a:gd name="T1" fmla="*/ 648 h 8"/>
                  <a:gd name="T2" fmla="*/ 810 w 14"/>
                  <a:gd name="T3" fmla="*/ 648 h 8"/>
                  <a:gd name="T4" fmla="*/ 1134 w 14"/>
                  <a:gd name="T5" fmla="*/ 324 h 8"/>
                  <a:gd name="T6" fmla="*/ 810 w 14"/>
                  <a:gd name="T7" fmla="*/ 0 h 8"/>
                  <a:gd name="T8" fmla="*/ 0 w 14"/>
                  <a:gd name="T9" fmla="*/ 567 h 8"/>
                  <a:gd name="T10" fmla="*/ 243 w 14"/>
                  <a:gd name="T11" fmla="*/ 567 h 8"/>
                  <a:gd name="T12" fmla="*/ 729 w 14"/>
                  <a:gd name="T13" fmla="*/ 64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7"/>
                      <a:pt x="14" y="4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5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3" name="Freeform 282">
                <a:extLst>
                  <a:ext uri="{FF2B5EF4-FFF2-40B4-BE49-F238E27FC236}">
                    <a16:creationId xmlns:a16="http://schemas.microsoft.com/office/drawing/2014/main" id="{57AFE839-6E77-BE17-A1A1-6284B8FC53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7" y="1329"/>
                <a:ext cx="264" cy="327"/>
              </a:xfrm>
              <a:custGeom>
                <a:avLst/>
                <a:gdLst>
                  <a:gd name="T0" fmla="*/ 4131 w 88"/>
                  <a:gd name="T1" fmla="*/ 729 h 109"/>
                  <a:gd name="T2" fmla="*/ 2106 w 88"/>
                  <a:gd name="T3" fmla="*/ 405 h 109"/>
                  <a:gd name="T4" fmla="*/ 3078 w 88"/>
                  <a:gd name="T5" fmla="*/ 1620 h 109"/>
                  <a:gd name="T6" fmla="*/ 5508 w 88"/>
                  <a:gd name="T7" fmla="*/ 2187 h 109"/>
                  <a:gd name="T8" fmla="*/ 6156 w 88"/>
                  <a:gd name="T9" fmla="*/ 2916 h 109"/>
                  <a:gd name="T10" fmla="*/ 5832 w 88"/>
                  <a:gd name="T11" fmla="*/ 2916 h 109"/>
                  <a:gd name="T12" fmla="*/ 6075 w 88"/>
                  <a:gd name="T13" fmla="*/ 2430 h 109"/>
                  <a:gd name="T14" fmla="*/ 972 w 88"/>
                  <a:gd name="T15" fmla="*/ 2754 h 109"/>
                  <a:gd name="T16" fmla="*/ 567 w 88"/>
                  <a:gd name="T17" fmla="*/ 2592 h 109"/>
                  <a:gd name="T18" fmla="*/ 567 w 88"/>
                  <a:gd name="T19" fmla="*/ 2106 h 109"/>
                  <a:gd name="T20" fmla="*/ 2349 w 88"/>
                  <a:gd name="T21" fmla="*/ 1296 h 109"/>
                  <a:gd name="T22" fmla="*/ 3078 w 88"/>
                  <a:gd name="T23" fmla="*/ 2916 h 109"/>
                  <a:gd name="T24" fmla="*/ 2916 w 88"/>
                  <a:gd name="T25" fmla="*/ 2592 h 109"/>
                  <a:gd name="T26" fmla="*/ 4131 w 88"/>
                  <a:gd name="T27" fmla="*/ 2430 h 109"/>
                  <a:gd name="T28" fmla="*/ 4050 w 88"/>
                  <a:gd name="T29" fmla="*/ 3240 h 109"/>
                  <a:gd name="T30" fmla="*/ 1296 w 88"/>
                  <a:gd name="T31" fmla="*/ 3969 h 109"/>
                  <a:gd name="T32" fmla="*/ 648 w 88"/>
                  <a:gd name="T33" fmla="*/ 3321 h 109"/>
                  <a:gd name="T34" fmla="*/ 891 w 88"/>
                  <a:gd name="T35" fmla="*/ 3078 h 109"/>
                  <a:gd name="T36" fmla="*/ 1782 w 88"/>
                  <a:gd name="T37" fmla="*/ 4617 h 109"/>
                  <a:gd name="T38" fmla="*/ 2106 w 88"/>
                  <a:gd name="T39" fmla="*/ 1215 h 109"/>
                  <a:gd name="T40" fmla="*/ 891 w 88"/>
                  <a:gd name="T41" fmla="*/ 648 h 109"/>
                  <a:gd name="T42" fmla="*/ 1296 w 88"/>
                  <a:gd name="T43" fmla="*/ 891 h 109"/>
                  <a:gd name="T44" fmla="*/ 891 w 88"/>
                  <a:gd name="T45" fmla="*/ 1053 h 109"/>
                  <a:gd name="T46" fmla="*/ 810 w 88"/>
                  <a:gd name="T47" fmla="*/ 1539 h 109"/>
                  <a:gd name="T48" fmla="*/ 810 w 88"/>
                  <a:gd name="T49" fmla="*/ 4050 h 109"/>
                  <a:gd name="T50" fmla="*/ 567 w 88"/>
                  <a:gd name="T51" fmla="*/ 4941 h 109"/>
                  <a:gd name="T52" fmla="*/ 1134 w 88"/>
                  <a:gd name="T53" fmla="*/ 4779 h 109"/>
                  <a:gd name="T54" fmla="*/ 2106 w 88"/>
                  <a:gd name="T55" fmla="*/ 3564 h 109"/>
                  <a:gd name="T56" fmla="*/ 2430 w 88"/>
                  <a:gd name="T57" fmla="*/ 2916 h 109"/>
                  <a:gd name="T58" fmla="*/ 3321 w 88"/>
                  <a:gd name="T59" fmla="*/ 3240 h 109"/>
                  <a:gd name="T60" fmla="*/ 6399 w 88"/>
                  <a:gd name="T61" fmla="*/ 4941 h 109"/>
                  <a:gd name="T62" fmla="*/ 6237 w 88"/>
                  <a:gd name="T63" fmla="*/ 5427 h 109"/>
                  <a:gd name="T64" fmla="*/ 5913 w 88"/>
                  <a:gd name="T65" fmla="*/ 5265 h 109"/>
                  <a:gd name="T66" fmla="*/ 4860 w 88"/>
                  <a:gd name="T67" fmla="*/ 5103 h 109"/>
                  <a:gd name="T68" fmla="*/ 1053 w 88"/>
                  <a:gd name="T69" fmla="*/ 5184 h 109"/>
                  <a:gd name="T70" fmla="*/ 3078 w 88"/>
                  <a:gd name="T71" fmla="*/ 5427 h 109"/>
                  <a:gd name="T72" fmla="*/ 2916 w 88"/>
                  <a:gd name="T73" fmla="*/ 5103 h 109"/>
                  <a:gd name="T74" fmla="*/ 4131 w 88"/>
                  <a:gd name="T75" fmla="*/ 4941 h 109"/>
                  <a:gd name="T76" fmla="*/ 4050 w 88"/>
                  <a:gd name="T77" fmla="*/ 5751 h 109"/>
                  <a:gd name="T78" fmla="*/ 1539 w 88"/>
                  <a:gd name="T79" fmla="*/ 6480 h 109"/>
                  <a:gd name="T80" fmla="*/ 891 w 88"/>
                  <a:gd name="T81" fmla="*/ 5913 h 109"/>
                  <a:gd name="T82" fmla="*/ 1296 w 88"/>
                  <a:gd name="T83" fmla="*/ 5832 h 109"/>
                  <a:gd name="T84" fmla="*/ 1620 w 88"/>
                  <a:gd name="T85" fmla="*/ 5913 h 109"/>
                  <a:gd name="T86" fmla="*/ 972 w 88"/>
                  <a:gd name="T87" fmla="*/ 6642 h 109"/>
                  <a:gd name="T88" fmla="*/ 3807 w 88"/>
                  <a:gd name="T89" fmla="*/ 8100 h 109"/>
                  <a:gd name="T90" fmla="*/ 3159 w 88"/>
                  <a:gd name="T91" fmla="*/ 8100 h 109"/>
                  <a:gd name="T92" fmla="*/ 3645 w 88"/>
                  <a:gd name="T93" fmla="*/ 7776 h 109"/>
                  <a:gd name="T94" fmla="*/ 6156 w 88"/>
                  <a:gd name="T95" fmla="*/ 7614 h 109"/>
                  <a:gd name="T96" fmla="*/ 5832 w 88"/>
                  <a:gd name="T97" fmla="*/ 7776 h 109"/>
                  <a:gd name="T98" fmla="*/ 5508 w 88"/>
                  <a:gd name="T99" fmla="*/ 7857 h 109"/>
                  <a:gd name="T100" fmla="*/ 2592 w 88"/>
                  <a:gd name="T101" fmla="*/ 7533 h 109"/>
                  <a:gd name="T102" fmla="*/ 972 w 88"/>
                  <a:gd name="T103" fmla="*/ 7776 h 109"/>
                  <a:gd name="T104" fmla="*/ 1215 w 88"/>
                  <a:gd name="T105" fmla="*/ 7371 h 109"/>
                  <a:gd name="T106" fmla="*/ 1944 w 88"/>
                  <a:gd name="T107" fmla="*/ 6561 h 109"/>
                  <a:gd name="T108" fmla="*/ 2349 w 88"/>
                  <a:gd name="T109" fmla="*/ 5832 h 109"/>
                  <a:gd name="T110" fmla="*/ 2835 w 88"/>
                  <a:gd name="T111" fmla="*/ 5427 h 109"/>
                  <a:gd name="T112" fmla="*/ 5670 w 88"/>
                  <a:gd name="T113" fmla="*/ 6318 h 109"/>
                  <a:gd name="T114" fmla="*/ 5994 w 88"/>
                  <a:gd name="T115" fmla="*/ 6480 h 109"/>
                  <a:gd name="T116" fmla="*/ 6318 w 88"/>
                  <a:gd name="T117" fmla="*/ 4050 h 109"/>
                  <a:gd name="T118" fmla="*/ 6480 w 88"/>
                  <a:gd name="T119" fmla="*/ 1539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" h="109">
                    <a:moveTo>
                      <a:pt x="44" y="0"/>
                    </a:moveTo>
                    <a:cubicBezTo>
                      <a:pt x="20" y="0"/>
                      <a:pt x="5" y="3"/>
                      <a:pt x="0" y="3"/>
                    </a:cubicBezTo>
                    <a:cubicBezTo>
                      <a:pt x="0" y="8"/>
                      <a:pt x="1" y="41"/>
                      <a:pt x="2" y="67"/>
                    </a:cubicBezTo>
                    <a:cubicBezTo>
                      <a:pt x="4" y="99"/>
                      <a:pt x="20" y="109"/>
                      <a:pt x="44" y="109"/>
                    </a:cubicBezTo>
                    <a:cubicBezTo>
                      <a:pt x="66" y="109"/>
                      <a:pt x="84" y="104"/>
                      <a:pt x="86" y="67"/>
                    </a:cubicBezTo>
                    <a:cubicBezTo>
                      <a:pt x="87" y="41"/>
                      <a:pt x="88" y="8"/>
                      <a:pt x="88" y="3"/>
                    </a:cubicBezTo>
                    <a:cubicBezTo>
                      <a:pt x="83" y="3"/>
                      <a:pt x="68" y="0"/>
                      <a:pt x="44" y="0"/>
                    </a:cubicBezTo>
                    <a:close/>
                    <a:moveTo>
                      <a:pt x="48" y="8"/>
                    </a:moveTo>
                    <a:cubicBezTo>
                      <a:pt x="50" y="8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2" y="8"/>
                      <a:pt x="53" y="8"/>
                    </a:cubicBezTo>
                    <a:cubicBezTo>
                      <a:pt x="55" y="8"/>
                      <a:pt x="56" y="9"/>
                      <a:pt x="56" y="9"/>
                    </a:cubicBezTo>
                    <a:cubicBezTo>
                      <a:pt x="56" y="12"/>
                      <a:pt x="52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12"/>
                      <a:pt x="46" y="12"/>
                      <a:pt x="46" y="9"/>
                    </a:cubicBezTo>
                    <a:cubicBezTo>
                      <a:pt x="46" y="9"/>
                      <a:pt x="46" y="8"/>
                      <a:pt x="48" y="8"/>
                    </a:cubicBezTo>
                    <a:close/>
                    <a:moveTo>
                      <a:pt x="25" y="10"/>
                    </a:moveTo>
                    <a:cubicBezTo>
                      <a:pt x="26" y="10"/>
                      <a:pt x="26" y="10"/>
                      <a:pt x="27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8" y="6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2" y="6"/>
                      <a:pt x="33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5" y="9"/>
                      <a:pt x="38" y="15"/>
                      <a:pt x="38" y="20"/>
                    </a:cubicBezTo>
                    <a:cubicBezTo>
                      <a:pt x="40" y="19"/>
                      <a:pt x="47" y="19"/>
                      <a:pt x="48" y="19"/>
                    </a:cubicBezTo>
                    <a:cubicBezTo>
                      <a:pt x="43" y="18"/>
                      <a:pt x="39" y="16"/>
                      <a:pt x="39" y="9"/>
                    </a:cubicBezTo>
                    <a:cubicBezTo>
                      <a:pt x="40" y="9"/>
                      <a:pt x="40" y="10"/>
                      <a:pt x="41" y="10"/>
                    </a:cubicBezTo>
                    <a:cubicBezTo>
                      <a:pt x="43" y="10"/>
                      <a:pt x="45" y="12"/>
                      <a:pt x="45" y="13"/>
                    </a:cubicBezTo>
                    <a:cubicBezTo>
                      <a:pt x="45" y="14"/>
                      <a:pt x="44" y="15"/>
                      <a:pt x="43" y="15"/>
                    </a:cubicBezTo>
                    <a:cubicBezTo>
                      <a:pt x="43" y="16"/>
                      <a:pt x="45" y="18"/>
                      <a:pt x="49" y="18"/>
                    </a:cubicBezTo>
                    <a:cubicBezTo>
                      <a:pt x="56" y="18"/>
                      <a:pt x="55" y="10"/>
                      <a:pt x="65" y="10"/>
                    </a:cubicBezTo>
                    <a:cubicBezTo>
                      <a:pt x="68" y="10"/>
                      <a:pt x="73" y="11"/>
                      <a:pt x="73" y="17"/>
                    </a:cubicBezTo>
                    <a:cubicBezTo>
                      <a:pt x="73" y="22"/>
                      <a:pt x="66" y="23"/>
                      <a:pt x="65" y="23"/>
                    </a:cubicBezTo>
                    <a:cubicBezTo>
                      <a:pt x="66" y="24"/>
                      <a:pt x="65" y="27"/>
                      <a:pt x="68" y="27"/>
                    </a:cubicBezTo>
                    <a:cubicBezTo>
                      <a:pt x="71" y="27"/>
                      <a:pt x="75" y="26"/>
                      <a:pt x="76" y="26"/>
                    </a:cubicBezTo>
                    <a:cubicBezTo>
                      <a:pt x="79" y="26"/>
                      <a:pt x="77" y="29"/>
                      <a:pt x="79" y="31"/>
                    </a:cubicBezTo>
                    <a:cubicBezTo>
                      <a:pt x="81" y="32"/>
                      <a:pt x="81" y="33"/>
                      <a:pt x="81" y="33"/>
                    </a:cubicBezTo>
                    <a:cubicBezTo>
                      <a:pt x="81" y="34"/>
                      <a:pt x="80" y="35"/>
                      <a:pt x="80" y="35"/>
                    </a:cubicBezTo>
                    <a:cubicBezTo>
                      <a:pt x="80" y="35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78" y="34"/>
                      <a:pt x="78" y="33"/>
                    </a:cubicBezTo>
                    <a:cubicBezTo>
                      <a:pt x="77" y="33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5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6"/>
                      <a:pt x="73" y="36"/>
                    </a:cubicBezTo>
                    <a:cubicBezTo>
                      <a:pt x="73" y="36"/>
                      <a:pt x="73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1" y="36"/>
                      <a:pt x="71" y="35"/>
                    </a:cubicBezTo>
                    <a:cubicBezTo>
                      <a:pt x="71" y="34"/>
                      <a:pt x="72" y="34"/>
                      <a:pt x="72" y="34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1" y="34"/>
                      <a:pt x="71" y="34"/>
                    </a:cubicBezTo>
                    <a:cubicBezTo>
                      <a:pt x="71" y="34"/>
                      <a:pt x="70" y="34"/>
                      <a:pt x="70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4"/>
                      <a:pt x="69" y="34"/>
                      <a:pt x="69" y="33"/>
                    </a:cubicBezTo>
                    <a:cubicBezTo>
                      <a:pt x="69" y="32"/>
                      <a:pt x="71" y="32"/>
                      <a:pt x="72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2"/>
                      <a:pt x="75" y="31"/>
                      <a:pt x="75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3" y="30"/>
                      <a:pt x="66" y="32"/>
                      <a:pt x="60" y="32"/>
                    </a:cubicBezTo>
                    <a:cubicBezTo>
                      <a:pt x="52" y="32"/>
                      <a:pt x="58" y="22"/>
                      <a:pt x="52" y="22"/>
                    </a:cubicBezTo>
                    <a:cubicBezTo>
                      <a:pt x="46" y="22"/>
                      <a:pt x="44" y="29"/>
                      <a:pt x="37" y="29"/>
                    </a:cubicBezTo>
                    <a:cubicBezTo>
                      <a:pt x="35" y="29"/>
                      <a:pt x="33" y="28"/>
                      <a:pt x="32" y="28"/>
                    </a:cubicBezTo>
                    <a:cubicBezTo>
                      <a:pt x="32" y="30"/>
                      <a:pt x="32" y="31"/>
                      <a:pt x="30" y="31"/>
                    </a:cubicBezTo>
                    <a:cubicBezTo>
                      <a:pt x="28" y="31"/>
                      <a:pt x="23" y="32"/>
                      <a:pt x="15" y="32"/>
                    </a:cubicBezTo>
                    <a:cubicBezTo>
                      <a:pt x="14" y="35"/>
                      <a:pt x="13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1" y="35"/>
                      <a:pt x="12" y="35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9" y="35"/>
                      <a:pt x="8" y="35"/>
                    </a:cubicBezTo>
                    <a:cubicBezTo>
                      <a:pt x="7" y="35"/>
                      <a:pt x="7" y="34"/>
                      <a:pt x="7" y="33"/>
                    </a:cubicBezTo>
                    <a:cubicBezTo>
                      <a:pt x="6" y="33"/>
                      <a:pt x="6" y="34"/>
                      <a:pt x="5" y="34"/>
                    </a:cubicBezTo>
                    <a:cubicBezTo>
                      <a:pt x="5" y="33"/>
                      <a:pt x="6" y="32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1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7"/>
                      <a:pt x="6" y="26"/>
                      <a:pt x="7" y="26"/>
                    </a:cubicBezTo>
                    <a:cubicBezTo>
                      <a:pt x="10" y="26"/>
                      <a:pt x="10" y="28"/>
                      <a:pt x="13" y="28"/>
                    </a:cubicBezTo>
                    <a:cubicBezTo>
                      <a:pt x="17" y="28"/>
                      <a:pt x="23" y="28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4" y="21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8"/>
                      <a:pt x="26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29" y="14"/>
                      <a:pt x="28" y="13"/>
                      <a:pt x="26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2"/>
                      <a:pt x="22" y="11"/>
                    </a:cubicBezTo>
                    <a:cubicBezTo>
                      <a:pt x="22" y="10"/>
                      <a:pt x="23" y="10"/>
                      <a:pt x="25" y="10"/>
                    </a:cubicBezTo>
                    <a:close/>
                    <a:moveTo>
                      <a:pt x="43" y="36"/>
                    </a:moveTo>
                    <a:cubicBezTo>
                      <a:pt x="43" y="35"/>
                      <a:pt x="43" y="35"/>
                      <a:pt x="42" y="35"/>
                    </a:cubicBezTo>
                    <a:cubicBezTo>
                      <a:pt x="41" y="35"/>
                      <a:pt x="41" y="38"/>
                      <a:pt x="39" y="37"/>
                    </a:cubicBezTo>
                    <a:cubicBezTo>
                      <a:pt x="38" y="37"/>
                      <a:pt x="38" y="37"/>
                      <a:pt x="39" y="38"/>
                    </a:cubicBezTo>
                    <a:cubicBezTo>
                      <a:pt x="38" y="37"/>
                      <a:pt x="38" y="37"/>
                      <a:pt x="38" y="36"/>
                    </a:cubicBezTo>
                    <a:cubicBezTo>
                      <a:pt x="39" y="36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39" y="34"/>
                    </a:cubicBezTo>
                    <a:cubicBezTo>
                      <a:pt x="39" y="34"/>
                      <a:pt x="38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7" y="33"/>
                    </a:cubicBezTo>
                    <a:cubicBezTo>
                      <a:pt x="38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2"/>
                      <a:pt x="37" y="33"/>
                      <a:pt x="37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1"/>
                      <a:pt x="38" y="31"/>
                    </a:cubicBezTo>
                    <a:cubicBezTo>
                      <a:pt x="39" y="31"/>
                      <a:pt x="41" y="32"/>
                      <a:pt x="42" y="32"/>
                    </a:cubicBezTo>
                    <a:cubicBezTo>
                      <a:pt x="43" y="32"/>
                      <a:pt x="44" y="32"/>
                      <a:pt x="44" y="32"/>
                    </a:cubicBezTo>
                    <a:cubicBezTo>
                      <a:pt x="45" y="32"/>
                      <a:pt x="45" y="32"/>
                      <a:pt x="46" y="32"/>
                    </a:cubicBezTo>
                    <a:cubicBezTo>
                      <a:pt x="47" y="32"/>
                      <a:pt x="47" y="32"/>
                      <a:pt x="46" y="30"/>
                    </a:cubicBezTo>
                    <a:cubicBezTo>
                      <a:pt x="46" y="28"/>
                      <a:pt x="47" y="26"/>
                      <a:pt x="48" y="25"/>
                    </a:cubicBezTo>
                    <a:cubicBezTo>
                      <a:pt x="50" y="24"/>
                      <a:pt x="51" y="24"/>
                      <a:pt x="53" y="24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9"/>
                    </a:cubicBezTo>
                    <a:cubicBezTo>
                      <a:pt x="53" y="29"/>
                      <a:pt x="51" y="29"/>
                      <a:pt x="51" y="30"/>
                    </a:cubicBezTo>
                    <a:cubicBezTo>
                      <a:pt x="50" y="31"/>
                      <a:pt x="51" y="32"/>
                      <a:pt x="51" y="34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49" y="35"/>
                      <a:pt x="48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6"/>
                      <a:pt x="45" y="37"/>
                      <a:pt x="45" y="37"/>
                    </a:cubicBezTo>
                    <a:cubicBezTo>
                      <a:pt x="44" y="37"/>
                      <a:pt x="43" y="37"/>
                      <a:pt x="42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6"/>
                      <a:pt x="43" y="36"/>
                      <a:pt x="43" y="36"/>
                    </a:cubicBezTo>
                    <a:close/>
                    <a:moveTo>
                      <a:pt x="48" y="39"/>
                    </a:moveTo>
                    <a:cubicBezTo>
                      <a:pt x="50" y="39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52" y="39"/>
                      <a:pt x="53" y="39"/>
                    </a:cubicBezTo>
                    <a:cubicBezTo>
                      <a:pt x="55" y="39"/>
                      <a:pt x="56" y="40"/>
                      <a:pt x="56" y="41"/>
                    </a:cubicBezTo>
                    <a:cubicBezTo>
                      <a:pt x="56" y="43"/>
                      <a:pt x="52" y="44"/>
                      <a:pt x="51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6" y="43"/>
                      <a:pt x="46" y="41"/>
                    </a:cubicBezTo>
                    <a:cubicBezTo>
                      <a:pt x="46" y="40"/>
                      <a:pt x="46" y="39"/>
                      <a:pt x="48" y="39"/>
                    </a:cubicBezTo>
                    <a:close/>
                    <a:moveTo>
                      <a:pt x="22" y="57"/>
                    </a:moveTo>
                    <a:cubicBezTo>
                      <a:pt x="21" y="57"/>
                      <a:pt x="20" y="56"/>
                      <a:pt x="20" y="56"/>
                    </a:cubicBezTo>
                    <a:cubicBezTo>
                      <a:pt x="18" y="54"/>
                      <a:pt x="18" y="51"/>
                      <a:pt x="16" y="49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11" y="46"/>
                      <a:pt x="9" y="46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3"/>
                      <a:pt x="11" y="43"/>
                      <a:pt x="10" y="43"/>
                    </a:cubicBezTo>
                    <a:cubicBezTo>
                      <a:pt x="9" y="43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1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7" y="38"/>
                      <a:pt x="17" y="39"/>
                    </a:cubicBezTo>
                    <a:cubicBezTo>
                      <a:pt x="17" y="40"/>
                      <a:pt x="16" y="41"/>
                      <a:pt x="16" y="42"/>
                    </a:cubicBezTo>
                    <a:cubicBezTo>
                      <a:pt x="16" y="43"/>
                      <a:pt x="20" y="50"/>
                      <a:pt x="22" y="52"/>
                    </a:cubicBezTo>
                    <a:cubicBezTo>
                      <a:pt x="22" y="53"/>
                      <a:pt x="20" y="56"/>
                      <a:pt x="22" y="57"/>
                    </a:cubicBezTo>
                    <a:close/>
                    <a:moveTo>
                      <a:pt x="17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21" y="42"/>
                      <a:pt x="21" y="46"/>
                      <a:pt x="24" y="46"/>
                    </a:cubicBezTo>
                    <a:cubicBezTo>
                      <a:pt x="25" y="46"/>
                      <a:pt x="25" y="45"/>
                      <a:pt x="26" y="45"/>
                    </a:cubicBezTo>
                    <a:cubicBezTo>
                      <a:pt x="27" y="45"/>
                      <a:pt x="28" y="45"/>
                      <a:pt x="28" y="46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47"/>
                      <a:pt x="21" y="44"/>
                      <a:pt x="17" y="42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1" y="15"/>
                      <a:pt x="24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7" y="15"/>
                      <a:pt x="28" y="15"/>
                      <a:pt x="28" y="16"/>
                    </a:cubicBezTo>
                    <a:cubicBezTo>
                      <a:pt x="28" y="16"/>
                      <a:pt x="27" y="17"/>
                      <a:pt x="25" y="17"/>
                    </a:cubicBezTo>
                    <a:cubicBezTo>
                      <a:pt x="19" y="17"/>
                      <a:pt x="21" y="13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lose/>
                    <a:moveTo>
                      <a:pt x="9" y="9"/>
                    </a:moveTo>
                    <a:cubicBezTo>
                      <a:pt x="10" y="9"/>
                      <a:pt x="11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9"/>
                      <a:pt x="14" y="8"/>
                    </a:cubicBezTo>
                    <a:cubicBezTo>
                      <a:pt x="14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7" y="10"/>
                      <a:pt x="16" y="11"/>
                      <a:pt x="16" y="11"/>
                    </a:cubicBezTo>
                    <a:cubicBezTo>
                      <a:pt x="16" y="12"/>
                      <a:pt x="20" y="19"/>
                      <a:pt x="22" y="21"/>
                    </a:cubicBezTo>
                    <a:cubicBezTo>
                      <a:pt x="22" y="22"/>
                      <a:pt x="20" y="25"/>
                      <a:pt x="22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18" y="23"/>
                      <a:pt x="18" y="20"/>
                      <a:pt x="16" y="19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9" y="15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9" y="9"/>
                      <a:pt x="9" y="9"/>
                    </a:cubicBezTo>
                    <a:close/>
                    <a:moveTo>
                      <a:pt x="7" y="18"/>
                    </a:move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2" y="18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4" y="22"/>
                      <a:pt x="11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4" y="22"/>
                      <a:pt x="4" y="20"/>
                    </a:cubicBezTo>
                    <a:cubicBezTo>
                      <a:pt x="4" y="19"/>
                      <a:pt x="4" y="18"/>
                      <a:pt x="7" y="18"/>
                    </a:cubicBezTo>
                    <a:close/>
                    <a:moveTo>
                      <a:pt x="4" y="50"/>
                    </a:moveTo>
                    <a:cubicBezTo>
                      <a:pt x="4" y="50"/>
                      <a:pt x="4" y="49"/>
                      <a:pt x="7" y="49"/>
                    </a:cubicBezTo>
                    <a:cubicBezTo>
                      <a:pt x="8" y="49"/>
                      <a:pt x="9" y="50"/>
                      <a:pt x="9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49"/>
                      <a:pt x="12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3"/>
                      <a:pt x="11" y="53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3"/>
                      <a:pt x="4" y="53"/>
                      <a:pt x="4" y="50"/>
                    </a:cubicBezTo>
                    <a:close/>
                    <a:moveTo>
                      <a:pt x="8" y="63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7" y="62"/>
                      <a:pt x="7" y="62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1"/>
                      <a:pt x="6" y="62"/>
                      <a:pt x="6" y="62"/>
                    </a:cubicBezTo>
                    <a:cubicBezTo>
                      <a:pt x="6" y="61"/>
                      <a:pt x="7" y="60"/>
                      <a:pt x="7" y="60"/>
                    </a:cubicBezTo>
                    <a:cubicBezTo>
                      <a:pt x="8" y="60"/>
                      <a:pt x="8" y="60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9" y="59"/>
                      <a:pt x="8" y="59"/>
                    </a:cubicBezTo>
                    <a:cubicBezTo>
                      <a:pt x="7" y="59"/>
                      <a:pt x="8" y="58"/>
                      <a:pt x="7" y="58"/>
                    </a:cubicBezTo>
                    <a:cubicBezTo>
                      <a:pt x="7" y="58"/>
                      <a:pt x="6" y="58"/>
                      <a:pt x="6" y="59"/>
                    </a:cubicBezTo>
                    <a:cubicBezTo>
                      <a:pt x="6" y="58"/>
                      <a:pt x="7" y="57"/>
                      <a:pt x="8" y="57"/>
                    </a:cubicBezTo>
                    <a:cubicBezTo>
                      <a:pt x="11" y="57"/>
                      <a:pt x="11" y="59"/>
                      <a:pt x="14" y="59"/>
                    </a:cubicBezTo>
                    <a:cubicBezTo>
                      <a:pt x="18" y="59"/>
                      <a:pt x="23" y="59"/>
                      <a:pt x="24" y="58"/>
                    </a:cubicBezTo>
                    <a:cubicBezTo>
                      <a:pt x="23" y="57"/>
                      <a:pt x="22" y="57"/>
                      <a:pt x="22" y="55"/>
                    </a:cubicBezTo>
                    <a:cubicBezTo>
                      <a:pt x="22" y="54"/>
                      <a:pt x="24" y="52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2" y="51"/>
                      <a:pt x="22" y="50"/>
                    </a:cubicBezTo>
                    <a:cubicBezTo>
                      <a:pt x="22" y="49"/>
                      <a:pt x="23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29" y="45"/>
                      <a:pt x="28" y="44"/>
                      <a:pt x="26" y="44"/>
                    </a:cubicBezTo>
                    <a:cubicBezTo>
                      <a:pt x="24" y="44"/>
                      <a:pt x="24" y="44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4"/>
                      <a:pt x="22" y="43"/>
                      <a:pt x="22" y="42"/>
                    </a:cubicBezTo>
                    <a:cubicBezTo>
                      <a:pt x="22" y="41"/>
                      <a:pt x="23" y="41"/>
                      <a:pt x="25" y="41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2" y="37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8" y="46"/>
                      <a:pt x="38" y="50"/>
                    </a:cubicBezTo>
                    <a:cubicBezTo>
                      <a:pt x="40" y="50"/>
                      <a:pt x="47" y="50"/>
                      <a:pt x="48" y="50"/>
                    </a:cubicBezTo>
                    <a:cubicBezTo>
                      <a:pt x="43" y="49"/>
                      <a:pt x="39" y="47"/>
                      <a:pt x="39" y="40"/>
                    </a:cubicBezTo>
                    <a:cubicBezTo>
                      <a:pt x="40" y="40"/>
                      <a:pt x="40" y="40"/>
                      <a:pt x="41" y="40"/>
                    </a:cubicBezTo>
                    <a:cubicBezTo>
                      <a:pt x="43" y="41"/>
                      <a:pt x="45" y="43"/>
                      <a:pt x="45" y="44"/>
                    </a:cubicBezTo>
                    <a:cubicBezTo>
                      <a:pt x="45" y="45"/>
                      <a:pt x="44" y="45"/>
                      <a:pt x="43" y="46"/>
                    </a:cubicBezTo>
                    <a:cubicBezTo>
                      <a:pt x="43" y="47"/>
                      <a:pt x="45" y="48"/>
                      <a:pt x="49" y="48"/>
                    </a:cubicBezTo>
                    <a:cubicBezTo>
                      <a:pt x="56" y="48"/>
                      <a:pt x="55" y="40"/>
                      <a:pt x="64" y="40"/>
                    </a:cubicBezTo>
                    <a:cubicBezTo>
                      <a:pt x="68" y="40"/>
                      <a:pt x="72" y="42"/>
                      <a:pt x="72" y="47"/>
                    </a:cubicBezTo>
                    <a:cubicBezTo>
                      <a:pt x="72" y="53"/>
                      <a:pt x="66" y="54"/>
                      <a:pt x="65" y="54"/>
                    </a:cubicBezTo>
                    <a:cubicBezTo>
                      <a:pt x="66" y="55"/>
                      <a:pt x="64" y="59"/>
                      <a:pt x="67" y="58"/>
                    </a:cubicBezTo>
                    <a:cubicBezTo>
                      <a:pt x="70" y="58"/>
                      <a:pt x="74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6" y="59"/>
                      <a:pt x="79" y="61"/>
                    </a:cubicBezTo>
                    <a:cubicBezTo>
                      <a:pt x="81" y="62"/>
                      <a:pt x="81" y="63"/>
                      <a:pt x="81" y="63"/>
                    </a:cubicBezTo>
                    <a:cubicBezTo>
                      <a:pt x="81" y="64"/>
                      <a:pt x="81" y="64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8" y="63"/>
                    </a:cubicBezTo>
                    <a:cubicBezTo>
                      <a:pt x="78" y="64"/>
                      <a:pt x="77" y="64"/>
                      <a:pt x="77" y="6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6"/>
                      <a:pt x="77" y="66"/>
                      <a:pt x="77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6" y="67"/>
                      <a:pt x="76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6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6"/>
                    </a:cubicBezTo>
                    <a:cubicBezTo>
                      <a:pt x="72" y="65"/>
                      <a:pt x="73" y="65"/>
                      <a:pt x="73" y="65"/>
                    </a:cubicBezTo>
                    <a:cubicBezTo>
                      <a:pt x="73" y="64"/>
                      <a:pt x="73" y="64"/>
                      <a:pt x="72" y="64"/>
                    </a:cubicBezTo>
                    <a:cubicBezTo>
                      <a:pt x="72" y="65"/>
                      <a:pt x="72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0" y="65"/>
                      <a:pt x="70" y="65"/>
                      <a:pt x="70" y="66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4"/>
                      <a:pt x="71" y="63"/>
                      <a:pt x="72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61"/>
                      <a:pt x="66" y="63"/>
                      <a:pt x="60" y="63"/>
                    </a:cubicBezTo>
                    <a:cubicBezTo>
                      <a:pt x="52" y="63"/>
                      <a:pt x="58" y="53"/>
                      <a:pt x="52" y="53"/>
                    </a:cubicBezTo>
                    <a:cubicBezTo>
                      <a:pt x="46" y="53"/>
                      <a:pt x="44" y="59"/>
                      <a:pt x="37" y="59"/>
                    </a:cubicBezTo>
                    <a:cubicBezTo>
                      <a:pt x="35" y="59"/>
                      <a:pt x="33" y="59"/>
                      <a:pt x="32" y="59"/>
                    </a:cubicBezTo>
                    <a:cubicBezTo>
                      <a:pt x="32" y="61"/>
                      <a:pt x="32" y="62"/>
                      <a:pt x="30" y="62"/>
                    </a:cubicBezTo>
                    <a:cubicBezTo>
                      <a:pt x="28" y="62"/>
                      <a:pt x="24" y="63"/>
                      <a:pt x="16" y="63"/>
                    </a:cubicBezTo>
                    <a:cubicBezTo>
                      <a:pt x="15" y="66"/>
                      <a:pt x="14" y="66"/>
                      <a:pt x="13" y="66"/>
                    </a:cubicBezTo>
                    <a:cubicBezTo>
                      <a:pt x="13" y="66"/>
                      <a:pt x="12" y="66"/>
                      <a:pt x="12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2" y="65"/>
                      <a:pt x="12" y="64"/>
                    </a:cubicBezTo>
                    <a:cubicBezTo>
                      <a:pt x="12" y="64"/>
                      <a:pt x="12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0" y="65"/>
                      <a:pt x="9" y="65"/>
                    </a:cubicBezTo>
                    <a:cubicBezTo>
                      <a:pt x="8" y="65"/>
                      <a:pt x="8" y="65"/>
                      <a:pt x="8" y="64"/>
                    </a:cubicBezTo>
                    <a:cubicBezTo>
                      <a:pt x="7" y="64"/>
                      <a:pt x="7" y="65"/>
                      <a:pt x="7" y="65"/>
                    </a:cubicBezTo>
                    <a:cubicBezTo>
                      <a:pt x="6" y="64"/>
                      <a:pt x="7" y="63"/>
                      <a:pt x="8" y="63"/>
                    </a:cubicBezTo>
                    <a:close/>
                    <a:moveTo>
                      <a:pt x="43" y="66"/>
                    </a:moveTo>
                    <a:cubicBezTo>
                      <a:pt x="43" y="66"/>
                      <a:pt x="43" y="66"/>
                      <a:pt x="42" y="66"/>
                    </a:cubicBezTo>
                    <a:cubicBezTo>
                      <a:pt x="41" y="66"/>
                      <a:pt x="41" y="69"/>
                      <a:pt x="39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8" y="68"/>
                      <a:pt x="38" y="67"/>
                      <a:pt x="38" y="67"/>
                    </a:cubicBezTo>
                    <a:cubicBezTo>
                      <a:pt x="39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8" y="67"/>
                      <a:pt x="37" y="66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6"/>
                    </a:cubicBezTo>
                    <a:cubicBezTo>
                      <a:pt x="36" y="65"/>
                      <a:pt x="36" y="64"/>
                      <a:pt x="37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7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7" y="61"/>
                      <a:pt x="38" y="61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4" y="63"/>
                      <a:pt x="44" y="63"/>
                    </a:cubicBezTo>
                    <a:cubicBezTo>
                      <a:pt x="45" y="63"/>
                      <a:pt x="45" y="63"/>
                      <a:pt x="46" y="63"/>
                    </a:cubicBezTo>
                    <a:cubicBezTo>
                      <a:pt x="47" y="63"/>
                      <a:pt x="47" y="62"/>
                      <a:pt x="46" y="61"/>
                    </a:cubicBezTo>
                    <a:cubicBezTo>
                      <a:pt x="46" y="59"/>
                      <a:pt x="47" y="56"/>
                      <a:pt x="48" y="55"/>
                    </a:cubicBezTo>
                    <a:cubicBezTo>
                      <a:pt x="50" y="55"/>
                      <a:pt x="51" y="54"/>
                      <a:pt x="53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8"/>
                      <a:pt x="54" y="58"/>
                      <a:pt x="54" y="60"/>
                    </a:cubicBezTo>
                    <a:cubicBezTo>
                      <a:pt x="53" y="59"/>
                      <a:pt x="51" y="60"/>
                      <a:pt x="51" y="61"/>
                    </a:cubicBezTo>
                    <a:cubicBezTo>
                      <a:pt x="50" y="62"/>
                      <a:pt x="51" y="63"/>
                      <a:pt x="51" y="64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49" y="66"/>
                      <a:pt x="48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7"/>
                      <a:pt x="45" y="67"/>
                      <a:pt x="45" y="68"/>
                    </a:cubicBezTo>
                    <a:cubicBezTo>
                      <a:pt x="44" y="68"/>
                      <a:pt x="43" y="68"/>
                      <a:pt x="42" y="68"/>
                    </a:cubicBezTo>
                    <a:cubicBezTo>
                      <a:pt x="43" y="68"/>
                      <a:pt x="43" y="67"/>
                      <a:pt x="43" y="67"/>
                    </a:cubicBezTo>
                    <a:cubicBezTo>
                      <a:pt x="42" y="67"/>
                      <a:pt x="43" y="66"/>
                      <a:pt x="43" y="66"/>
                    </a:cubicBezTo>
                    <a:close/>
                    <a:moveTo>
                      <a:pt x="48" y="70"/>
                    </a:moveTo>
                    <a:cubicBezTo>
                      <a:pt x="50" y="70"/>
                      <a:pt x="50" y="71"/>
                      <a:pt x="50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2" y="70"/>
                      <a:pt x="53" y="70"/>
                    </a:cubicBezTo>
                    <a:cubicBezTo>
                      <a:pt x="55" y="70"/>
                      <a:pt x="56" y="71"/>
                      <a:pt x="56" y="71"/>
                    </a:cubicBezTo>
                    <a:cubicBezTo>
                      <a:pt x="56" y="74"/>
                      <a:pt x="52" y="75"/>
                      <a:pt x="51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9" y="75"/>
                      <a:pt x="46" y="74"/>
                      <a:pt x="46" y="71"/>
                    </a:cubicBezTo>
                    <a:cubicBezTo>
                      <a:pt x="46" y="71"/>
                      <a:pt x="46" y="70"/>
                      <a:pt x="48" y="70"/>
                    </a:cubicBezTo>
                    <a:close/>
                    <a:moveTo>
                      <a:pt x="24" y="88"/>
                    </a:moveTo>
                    <a:cubicBezTo>
                      <a:pt x="23" y="88"/>
                      <a:pt x="23" y="87"/>
                      <a:pt x="22" y="87"/>
                    </a:cubicBezTo>
                    <a:cubicBezTo>
                      <a:pt x="21" y="85"/>
                      <a:pt x="20" y="82"/>
                      <a:pt x="19" y="80"/>
                    </a:cubicBezTo>
                    <a:cubicBezTo>
                      <a:pt x="17" y="79"/>
                      <a:pt x="16" y="78"/>
                      <a:pt x="16" y="77"/>
                    </a:cubicBezTo>
                    <a:cubicBezTo>
                      <a:pt x="15" y="77"/>
                      <a:pt x="15" y="78"/>
                      <a:pt x="14" y="78"/>
                    </a:cubicBezTo>
                    <a:cubicBezTo>
                      <a:pt x="13" y="78"/>
                      <a:pt x="12" y="78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5"/>
                      <a:pt x="13" y="75"/>
                    </a:cubicBezTo>
                    <a:cubicBezTo>
                      <a:pt x="13" y="75"/>
                      <a:pt x="13" y="76"/>
                      <a:pt x="14" y="76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1" y="74"/>
                      <a:pt x="11" y="73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1" y="72"/>
                      <a:pt x="11" y="72"/>
                      <a:pt x="12" y="72"/>
                    </a:cubicBezTo>
                    <a:cubicBezTo>
                      <a:pt x="13" y="72"/>
                      <a:pt x="13" y="72"/>
                      <a:pt x="14" y="73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5" y="69"/>
                      <a:pt x="16" y="71"/>
                      <a:pt x="16" y="72"/>
                    </a:cubicBezTo>
                    <a:cubicBezTo>
                      <a:pt x="16" y="72"/>
                      <a:pt x="17" y="71"/>
                      <a:pt x="16" y="71"/>
                    </a:cubicBezTo>
                    <a:cubicBezTo>
                      <a:pt x="16" y="71"/>
                      <a:pt x="16" y="71"/>
                      <a:pt x="16" y="70"/>
                    </a:cubicBezTo>
                    <a:cubicBezTo>
                      <a:pt x="16" y="70"/>
                      <a:pt x="17" y="70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9" y="69"/>
                      <a:pt x="19" y="70"/>
                    </a:cubicBezTo>
                    <a:cubicBezTo>
                      <a:pt x="19" y="72"/>
                      <a:pt x="18" y="73"/>
                      <a:pt x="18" y="73"/>
                    </a:cubicBezTo>
                    <a:cubicBezTo>
                      <a:pt x="18" y="74"/>
                      <a:pt x="23" y="81"/>
                      <a:pt x="24" y="82"/>
                    </a:cubicBezTo>
                    <a:cubicBezTo>
                      <a:pt x="24" y="84"/>
                      <a:pt x="23" y="86"/>
                      <a:pt x="24" y="88"/>
                    </a:cubicBezTo>
                    <a:close/>
                    <a:moveTo>
                      <a:pt x="20" y="73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3" y="73"/>
                      <a:pt x="23" y="77"/>
                      <a:pt x="26" y="77"/>
                    </a:cubicBezTo>
                    <a:cubicBezTo>
                      <a:pt x="27" y="77"/>
                      <a:pt x="27" y="76"/>
                      <a:pt x="28" y="76"/>
                    </a:cubicBezTo>
                    <a:cubicBezTo>
                      <a:pt x="29" y="76"/>
                      <a:pt x="29" y="76"/>
                      <a:pt x="29" y="77"/>
                    </a:cubicBezTo>
                    <a:cubicBezTo>
                      <a:pt x="29" y="78"/>
                      <a:pt x="29" y="78"/>
                      <a:pt x="27" y="78"/>
                    </a:cubicBezTo>
                    <a:cubicBezTo>
                      <a:pt x="21" y="78"/>
                      <a:pt x="23" y="75"/>
                      <a:pt x="20" y="73"/>
                    </a:cubicBezTo>
                    <a:close/>
                    <a:moveTo>
                      <a:pt x="7" y="82"/>
                    </a:moveTo>
                    <a:cubicBezTo>
                      <a:pt x="7" y="82"/>
                      <a:pt x="7" y="80"/>
                      <a:pt x="9" y="80"/>
                    </a:cubicBezTo>
                    <a:cubicBezTo>
                      <a:pt x="11" y="80"/>
                      <a:pt x="11" y="81"/>
                      <a:pt x="11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1"/>
                      <a:pt x="13" y="80"/>
                      <a:pt x="14" y="80"/>
                    </a:cubicBezTo>
                    <a:cubicBezTo>
                      <a:pt x="17" y="80"/>
                      <a:pt x="17" y="82"/>
                      <a:pt x="17" y="82"/>
                    </a:cubicBezTo>
                    <a:cubicBezTo>
                      <a:pt x="17" y="84"/>
                      <a:pt x="13" y="85"/>
                      <a:pt x="1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0" y="85"/>
                      <a:pt x="7" y="84"/>
                      <a:pt x="7" y="82"/>
                    </a:cubicBezTo>
                    <a:close/>
                    <a:moveTo>
                      <a:pt x="50" y="92"/>
                    </a:moveTo>
                    <a:cubicBezTo>
                      <a:pt x="50" y="93"/>
                      <a:pt x="51" y="95"/>
                      <a:pt x="51" y="96"/>
                    </a:cubicBezTo>
                    <a:cubicBezTo>
                      <a:pt x="51" y="97"/>
                      <a:pt x="51" y="97"/>
                      <a:pt x="50" y="97"/>
                    </a:cubicBezTo>
                    <a:cubicBezTo>
                      <a:pt x="50" y="97"/>
                      <a:pt x="49" y="98"/>
                      <a:pt x="47" y="98"/>
                    </a:cubicBezTo>
                    <a:cubicBezTo>
                      <a:pt x="47" y="98"/>
                      <a:pt x="47" y="99"/>
                      <a:pt x="47" y="100"/>
                    </a:cubicBezTo>
                    <a:cubicBezTo>
                      <a:pt x="47" y="101"/>
                      <a:pt x="46" y="101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0"/>
                      <a:pt x="45" y="99"/>
                      <a:pt x="45" y="99"/>
                    </a:cubicBezTo>
                    <a:cubicBezTo>
                      <a:pt x="45" y="99"/>
                      <a:pt x="45" y="99"/>
                      <a:pt x="44" y="99"/>
                    </a:cubicBezTo>
                    <a:cubicBezTo>
                      <a:pt x="43" y="100"/>
                      <a:pt x="44" y="103"/>
                      <a:pt x="41" y="102"/>
                    </a:cubicBezTo>
                    <a:cubicBezTo>
                      <a:pt x="41" y="102"/>
                      <a:pt x="41" y="102"/>
                      <a:pt x="41" y="103"/>
                    </a:cubicBezTo>
                    <a:cubicBezTo>
                      <a:pt x="41" y="102"/>
                      <a:pt x="40" y="102"/>
                      <a:pt x="40" y="101"/>
                    </a:cubicBezTo>
                    <a:cubicBezTo>
                      <a:pt x="41" y="101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1" y="99"/>
                    </a:cubicBezTo>
                    <a:cubicBezTo>
                      <a:pt x="40" y="100"/>
                      <a:pt x="40" y="101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8" y="100"/>
                      <a:pt x="38" y="101"/>
                    </a:cubicBezTo>
                    <a:cubicBezTo>
                      <a:pt x="38" y="100"/>
                      <a:pt x="38" y="99"/>
                      <a:pt x="39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7"/>
                      <a:pt x="39" y="98"/>
                      <a:pt x="39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7"/>
                      <a:pt x="38" y="96"/>
                      <a:pt x="39" y="96"/>
                    </a:cubicBezTo>
                    <a:cubicBezTo>
                      <a:pt x="40" y="96"/>
                      <a:pt x="42" y="96"/>
                      <a:pt x="43" y="96"/>
                    </a:cubicBezTo>
                    <a:cubicBezTo>
                      <a:pt x="44" y="96"/>
                      <a:pt x="45" y="96"/>
                      <a:pt x="45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6" y="94"/>
                    </a:cubicBezTo>
                    <a:cubicBezTo>
                      <a:pt x="45" y="92"/>
                      <a:pt x="47" y="87"/>
                      <a:pt x="48" y="86"/>
                    </a:cubicBezTo>
                    <a:cubicBezTo>
                      <a:pt x="49" y="86"/>
                      <a:pt x="51" y="85"/>
                      <a:pt x="52" y="85"/>
                    </a:cubicBezTo>
                    <a:cubicBezTo>
                      <a:pt x="53" y="86"/>
                      <a:pt x="53" y="87"/>
                      <a:pt x="53" y="87"/>
                    </a:cubicBezTo>
                    <a:cubicBezTo>
                      <a:pt x="53" y="88"/>
                      <a:pt x="53" y="89"/>
                      <a:pt x="53" y="90"/>
                    </a:cubicBezTo>
                    <a:cubicBezTo>
                      <a:pt x="52" y="90"/>
                      <a:pt x="51" y="91"/>
                      <a:pt x="50" y="92"/>
                    </a:cubicBezTo>
                    <a:close/>
                    <a:moveTo>
                      <a:pt x="76" y="94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5" y="94"/>
                      <a:pt x="75" y="93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5" y="96"/>
                      <a:pt x="74" y="96"/>
                      <a:pt x="74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3" y="97"/>
                      <a:pt x="73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5"/>
                      <a:pt x="72" y="95"/>
                      <a:pt x="72" y="96"/>
                    </a:cubicBezTo>
                    <a:cubicBezTo>
                      <a:pt x="72" y="96"/>
                      <a:pt x="72" y="97"/>
                      <a:pt x="71" y="97"/>
                    </a:cubicBezTo>
                    <a:cubicBezTo>
                      <a:pt x="71" y="97"/>
                      <a:pt x="71" y="97"/>
                      <a:pt x="70" y="97"/>
                    </a:cubicBezTo>
                    <a:cubicBezTo>
                      <a:pt x="70" y="97"/>
                      <a:pt x="70" y="97"/>
                      <a:pt x="70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69" y="96"/>
                      <a:pt x="70" y="96"/>
                      <a:pt x="70" y="95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9" y="95"/>
                      <a:pt x="69" y="95"/>
                      <a:pt x="69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6"/>
                      <a:pt x="68" y="96"/>
                      <a:pt x="68" y="97"/>
                    </a:cubicBezTo>
                    <a:cubicBezTo>
                      <a:pt x="68" y="96"/>
                      <a:pt x="67" y="96"/>
                      <a:pt x="67" y="96"/>
                    </a:cubicBezTo>
                    <a:cubicBezTo>
                      <a:pt x="67" y="95"/>
                      <a:pt x="68" y="94"/>
                      <a:pt x="69" y="93"/>
                    </a:cubicBezTo>
                    <a:cubicBezTo>
                      <a:pt x="69" y="93"/>
                      <a:pt x="69" y="93"/>
                      <a:pt x="70" y="93"/>
                    </a:cubicBezTo>
                    <a:cubicBezTo>
                      <a:pt x="71" y="93"/>
                      <a:pt x="71" y="92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69" y="91"/>
                      <a:pt x="64" y="95"/>
                      <a:pt x="58" y="95"/>
                    </a:cubicBezTo>
                    <a:cubicBezTo>
                      <a:pt x="52" y="95"/>
                      <a:pt x="57" y="84"/>
                      <a:pt x="51" y="84"/>
                    </a:cubicBezTo>
                    <a:cubicBezTo>
                      <a:pt x="46" y="84"/>
                      <a:pt x="44" y="90"/>
                      <a:pt x="38" y="90"/>
                    </a:cubicBezTo>
                    <a:cubicBezTo>
                      <a:pt x="36" y="90"/>
                      <a:pt x="34" y="90"/>
                      <a:pt x="33" y="90"/>
                    </a:cubicBezTo>
                    <a:cubicBezTo>
                      <a:pt x="33" y="92"/>
                      <a:pt x="33" y="93"/>
                      <a:pt x="32" y="93"/>
                    </a:cubicBezTo>
                    <a:cubicBezTo>
                      <a:pt x="30" y="93"/>
                      <a:pt x="28" y="94"/>
                      <a:pt x="20" y="94"/>
                    </a:cubicBezTo>
                    <a:cubicBezTo>
                      <a:pt x="20" y="96"/>
                      <a:pt x="19" y="97"/>
                      <a:pt x="18" y="97"/>
                    </a:cubicBezTo>
                    <a:cubicBezTo>
                      <a:pt x="18" y="97"/>
                      <a:pt x="18" y="97"/>
                      <a:pt x="17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8" y="96"/>
                      <a:pt x="18" y="96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7" y="95"/>
                      <a:pt x="16" y="96"/>
                      <a:pt x="14" y="96"/>
                    </a:cubicBezTo>
                    <a:cubicBezTo>
                      <a:pt x="14" y="96"/>
                      <a:pt x="13" y="96"/>
                      <a:pt x="13" y="95"/>
                    </a:cubicBezTo>
                    <a:cubicBezTo>
                      <a:pt x="13" y="95"/>
                      <a:pt x="13" y="96"/>
                      <a:pt x="12" y="96"/>
                    </a:cubicBezTo>
                    <a:cubicBezTo>
                      <a:pt x="12" y="95"/>
                      <a:pt x="13" y="94"/>
                      <a:pt x="14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3" y="93"/>
                      <a:pt x="12" y="93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2"/>
                      <a:pt x="12" y="93"/>
                      <a:pt x="11" y="93"/>
                    </a:cubicBezTo>
                    <a:cubicBezTo>
                      <a:pt x="11" y="92"/>
                      <a:pt x="12" y="91"/>
                      <a:pt x="13" y="91"/>
                    </a:cubicBezTo>
                    <a:cubicBezTo>
                      <a:pt x="14" y="91"/>
                      <a:pt x="14" y="91"/>
                      <a:pt x="15" y="92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3" y="90"/>
                      <a:pt x="13" y="89"/>
                      <a:pt x="13" y="89"/>
                    </a:cubicBezTo>
                    <a:cubicBezTo>
                      <a:pt x="12" y="89"/>
                      <a:pt x="12" y="90"/>
                      <a:pt x="12" y="90"/>
                    </a:cubicBezTo>
                    <a:cubicBezTo>
                      <a:pt x="12" y="89"/>
                      <a:pt x="13" y="88"/>
                      <a:pt x="14" y="88"/>
                    </a:cubicBezTo>
                    <a:cubicBezTo>
                      <a:pt x="16" y="88"/>
                      <a:pt x="16" y="90"/>
                      <a:pt x="19" y="90"/>
                    </a:cubicBezTo>
                    <a:cubicBezTo>
                      <a:pt x="23" y="90"/>
                      <a:pt x="25" y="90"/>
                      <a:pt x="26" y="89"/>
                    </a:cubicBezTo>
                    <a:cubicBezTo>
                      <a:pt x="26" y="88"/>
                      <a:pt x="25" y="88"/>
                      <a:pt x="25" y="86"/>
                    </a:cubicBezTo>
                    <a:cubicBezTo>
                      <a:pt x="25" y="85"/>
                      <a:pt x="26" y="83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4" y="82"/>
                      <a:pt x="24" y="81"/>
                    </a:cubicBezTo>
                    <a:cubicBezTo>
                      <a:pt x="24" y="80"/>
                      <a:pt x="25" y="79"/>
                      <a:pt x="25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79"/>
                      <a:pt x="27" y="80"/>
                      <a:pt x="28" y="80"/>
                    </a:cubicBezTo>
                    <a:cubicBezTo>
                      <a:pt x="30" y="80"/>
                      <a:pt x="31" y="79"/>
                      <a:pt x="31" y="78"/>
                    </a:cubicBezTo>
                    <a:cubicBezTo>
                      <a:pt x="31" y="75"/>
                      <a:pt x="30" y="75"/>
                      <a:pt x="28" y="75"/>
                    </a:cubicBezTo>
                    <a:cubicBezTo>
                      <a:pt x="26" y="75"/>
                      <a:pt x="26" y="75"/>
                      <a:pt x="26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4" y="74"/>
                      <a:pt x="24" y="73"/>
                    </a:cubicBezTo>
                    <a:cubicBezTo>
                      <a:pt x="24" y="72"/>
                      <a:pt x="25" y="72"/>
                      <a:pt x="27" y="72"/>
                    </a:cubicBezTo>
                    <a:cubicBezTo>
                      <a:pt x="28" y="72"/>
                      <a:pt x="28" y="72"/>
                      <a:pt x="29" y="7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8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8"/>
                      <a:pt x="31" y="67"/>
                      <a:pt x="31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8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71"/>
                      <a:pt x="39" y="76"/>
                      <a:pt x="39" y="81"/>
                    </a:cubicBezTo>
                    <a:cubicBezTo>
                      <a:pt x="41" y="81"/>
                      <a:pt x="47" y="81"/>
                      <a:pt x="48" y="81"/>
                    </a:cubicBezTo>
                    <a:cubicBezTo>
                      <a:pt x="43" y="80"/>
                      <a:pt x="40" y="78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4" y="72"/>
                      <a:pt x="45" y="74"/>
                      <a:pt x="45" y="75"/>
                    </a:cubicBezTo>
                    <a:cubicBezTo>
                      <a:pt x="45" y="76"/>
                      <a:pt x="44" y="76"/>
                      <a:pt x="44" y="77"/>
                    </a:cubicBezTo>
                    <a:cubicBezTo>
                      <a:pt x="44" y="78"/>
                      <a:pt x="45" y="79"/>
                      <a:pt x="48" y="79"/>
                    </a:cubicBezTo>
                    <a:cubicBezTo>
                      <a:pt x="55" y="79"/>
                      <a:pt x="55" y="72"/>
                      <a:pt x="63" y="72"/>
                    </a:cubicBezTo>
                    <a:cubicBezTo>
                      <a:pt x="66" y="72"/>
                      <a:pt x="70" y="73"/>
                      <a:pt x="70" y="78"/>
                    </a:cubicBezTo>
                    <a:cubicBezTo>
                      <a:pt x="70" y="84"/>
                      <a:pt x="64" y="85"/>
                      <a:pt x="63" y="85"/>
                    </a:cubicBezTo>
                    <a:cubicBezTo>
                      <a:pt x="64" y="86"/>
                      <a:pt x="61" y="90"/>
                      <a:pt x="64" y="90"/>
                    </a:cubicBezTo>
                    <a:cubicBezTo>
                      <a:pt x="67" y="89"/>
                      <a:pt x="70" y="87"/>
                      <a:pt x="71" y="87"/>
                    </a:cubicBezTo>
                    <a:cubicBezTo>
                      <a:pt x="73" y="86"/>
                      <a:pt x="72" y="89"/>
                      <a:pt x="75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3"/>
                      <a:pt x="77" y="94"/>
                      <a:pt x="76" y="94"/>
                    </a:cubicBezTo>
                    <a:close/>
                    <a:moveTo>
                      <a:pt x="77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5"/>
                      <a:pt x="72" y="84"/>
                      <a:pt x="72" y="82"/>
                    </a:cubicBezTo>
                    <a:cubicBezTo>
                      <a:pt x="72" y="82"/>
                      <a:pt x="72" y="80"/>
                      <a:pt x="74" y="80"/>
                    </a:cubicBezTo>
                    <a:cubicBezTo>
                      <a:pt x="76" y="80"/>
                      <a:pt x="76" y="81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1"/>
                      <a:pt x="78" y="80"/>
                      <a:pt x="79" y="80"/>
                    </a:cubicBezTo>
                    <a:cubicBezTo>
                      <a:pt x="81" y="80"/>
                      <a:pt x="82" y="82"/>
                      <a:pt x="82" y="82"/>
                    </a:cubicBezTo>
                    <a:cubicBezTo>
                      <a:pt x="82" y="84"/>
                      <a:pt x="78" y="85"/>
                      <a:pt x="77" y="86"/>
                    </a:cubicBezTo>
                    <a:close/>
                    <a:moveTo>
                      <a:pt x="79" y="54"/>
                    </a:moveTo>
                    <a:cubicBezTo>
                      <a:pt x="78" y="54"/>
                      <a:pt x="78" y="54"/>
                      <a:pt x="78" y="54"/>
                    </a:cubicBezTo>
                    <a:cubicBezTo>
                      <a:pt x="77" y="53"/>
                      <a:pt x="74" y="53"/>
                      <a:pt x="74" y="50"/>
                    </a:cubicBezTo>
                    <a:cubicBezTo>
                      <a:pt x="74" y="50"/>
                      <a:pt x="74" y="49"/>
                      <a:pt x="76" y="49"/>
                    </a:cubicBezTo>
                    <a:cubicBezTo>
                      <a:pt x="78" y="49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49"/>
                      <a:pt x="81" y="49"/>
                    </a:cubicBezTo>
                    <a:cubicBezTo>
                      <a:pt x="83" y="49"/>
                      <a:pt x="83" y="50"/>
                      <a:pt x="83" y="50"/>
                    </a:cubicBezTo>
                    <a:cubicBezTo>
                      <a:pt x="83" y="53"/>
                      <a:pt x="80" y="53"/>
                      <a:pt x="79" y="54"/>
                    </a:cubicBezTo>
                    <a:close/>
                    <a:moveTo>
                      <a:pt x="79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7" y="23"/>
                      <a:pt x="74" y="22"/>
                      <a:pt x="74" y="20"/>
                    </a:cubicBezTo>
                    <a:cubicBezTo>
                      <a:pt x="74" y="19"/>
                      <a:pt x="74" y="18"/>
                      <a:pt x="76" y="18"/>
                    </a:cubicBezTo>
                    <a:cubicBezTo>
                      <a:pt x="78" y="18"/>
                      <a:pt x="78" y="19"/>
                      <a:pt x="78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8"/>
                      <a:pt x="82" y="18"/>
                    </a:cubicBezTo>
                    <a:cubicBezTo>
                      <a:pt x="84" y="18"/>
                      <a:pt x="84" y="19"/>
                      <a:pt x="84" y="20"/>
                    </a:cubicBezTo>
                    <a:cubicBezTo>
                      <a:pt x="84" y="22"/>
                      <a:pt x="80" y="23"/>
                      <a:pt x="7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4" name="Freeform 283">
                <a:extLst>
                  <a:ext uri="{FF2B5EF4-FFF2-40B4-BE49-F238E27FC236}">
                    <a16:creationId xmlns:a16="http://schemas.microsoft.com/office/drawing/2014/main" id="{188E4A7B-01C2-52F6-7C63-4284B825E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6" y="1554"/>
                <a:ext cx="42" cy="21"/>
              </a:xfrm>
              <a:custGeom>
                <a:avLst/>
                <a:gdLst>
                  <a:gd name="T0" fmla="*/ 1134 w 14"/>
                  <a:gd name="T1" fmla="*/ 243 h 7"/>
                  <a:gd name="T2" fmla="*/ 810 w 14"/>
                  <a:gd name="T3" fmla="*/ 0 h 7"/>
                  <a:gd name="T4" fmla="*/ 0 w 14"/>
                  <a:gd name="T5" fmla="*/ 486 h 7"/>
                  <a:gd name="T6" fmla="*/ 243 w 14"/>
                  <a:gd name="T7" fmla="*/ 486 h 7"/>
                  <a:gd name="T8" fmla="*/ 729 w 14"/>
                  <a:gd name="T9" fmla="*/ 567 h 7"/>
                  <a:gd name="T10" fmla="*/ 729 w 14"/>
                  <a:gd name="T11" fmla="*/ 567 h 7"/>
                  <a:gd name="T12" fmla="*/ 1134 w 14"/>
                  <a:gd name="T13" fmla="*/ 24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6" y="0"/>
                      <a:pt x="5" y="5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8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4" y="6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5" name="Freeform 284">
                <a:extLst>
                  <a:ext uri="{FF2B5EF4-FFF2-40B4-BE49-F238E27FC236}">
                    <a16:creationId xmlns:a16="http://schemas.microsoft.com/office/drawing/2014/main" id="{E122D355-5E2E-2090-C0FB-F9DB44F8F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365"/>
                <a:ext cx="45" cy="27"/>
              </a:xfrm>
              <a:custGeom>
                <a:avLst/>
                <a:gdLst>
                  <a:gd name="T0" fmla="*/ 729 w 15"/>
                  <a:gd name="T1" fmla="*/ 729 h 9"/>
                  <a:gd name="T2" fmla="*/ 810 w 15"/>
                  <a:gd name="T3" fmla="*/ 729 h 9"/>
                  <a:gd name="T4" fmla="*/ 1215 w 15"/>
                  <a:gd name="T5" fmla="*/ 324 h 9"/>
                  <a:gd name="T6" fmla="*/ 891 w 15"/>
                  <a:gd name="T7" fmla="*/ 0 h 9"/>
                  <a:gd name="T8" fmla="*/ 0 w 15"/>
                  <a:gd name="T9" fmla="*/ 567 h 9"/>
                  <a:gd name="T10" fmla="*/ 243 w 15"/>
                  <a:gd name="T11" fmla="*/ 567 h 9"/>
                  <a:gd name="T12" fmla="*/ 729 w 15"/>
                  <a:gd name="T13" fmla="*/ 72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9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5" y="7"/>
                      <a:pt x="15" y="4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6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6" name="Freeform 285">
                <a:extLst>
                  <a:ext uri="{FF2B5EF4-FFF2-40B4-BE49-F238E27FC236}">
                    <a16:creationId xmlns:a16="http://schemas.microsoft.com/office/drawing/2014/main" id="{1A682842-1925-5CF9-8BE6-BFA2FBEF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359"/>
                <a:ext cx="12" cy="6"/>
              </a:xfrm>
              <a:custGeom>
                <a:avLst/>
                <a:gdLst>
                  <a:gd name="T0" fmla="*/ 81 w 4"/>
                  <a:gd name="T1" fmla="*/ 162 h 2"/>
                  <a:gd name="T2" fmla="*/ 324 w 4"/>
                  <a:gd name="T3" fmla="*/ 0 h 2"/>
                  <a:gd name="T4" fmla="*/ 0 w 4"/>
                  <a:gd name="T5" fmla="*/ 0 h 2"/>
                  <a:gd name="T6" fmla="*/ 81 w 4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7" name="Freeform 286">
                <a:extLst>
                  <a:ext uri="{FF2B5EF4-FFF2-40B4-BE49-F238E27FC236}">
                    <a16:creationId xmlns:a16="http://schemas.microsoft.com/office/drawing/2014/main" id="{1BDE4543-30CC-7B06-0FEE-982293AF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1" y="1093"/>
                <a:ext cx="24" cy="24"/>
              </a:xfrm>
              <a:custGeom>
                <a:avLst/>
                <a:gdLst>
                  <a:gd name="T0" fmla="*/ 405 w 8"/>
                  <a:gd name="T1" fmla="*/ 0 h 8"/>
                  <a:gd name="T2" fmla="*/ 648 w 8"/>
                  <a:gd name="T3" fmla="*/ 324 h 8"/>
                  <a:gd name="T4" fmla="*/ 405 w 8"/>
                  <a:gd name="T5" fmla="*/ 648 h 8"/>
                  <a:gd name="T6" fmla="*/ 0 w 8"/>
                  <a:gd name="T7" fmla="*/ 324 h 8"/>
                  <a:gd name="T8" fmla="*/ 40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1"/>
                      <a:pt x="8" y="4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8" name="Freeform 287">
                <a:extLst>
                  <a:ext uri="{FF2B5EF4-FFF2-40B4-BE49-F238E27FC236}">
                    <a16:creationId xmlns:a16="http://schemas.microsoft.com/office/drawing/2014/main" id="{A192E4BB-D2E1-B1FB-BFCC-13E4AA268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7" y="1096"/>
                <a:ext cx="90" cy="51"/>
              </a:xfrm>
              <a:custGeom>
                <a:avLst/>
                <a:gdLst>
                  <a:gd name="T0" fmla="*/ 1134 w 30"/>
                  <a:gd name="T1" fmla="*/ 0 h 17"/>
                  <a:gd name="T2" fmla="*/ 1458 w 30"/>
                  <a:gd name="T3" fmla="*/ 243 h 17"/>
                  <a:gd name="T4" fmla="*/ 1701 w 30"/>
                  <a:gd name="T5" fmla="*/ 81 h 17"/>
                  <a:gd name="T6" fmla="*/ 2025 w 30"/>
                  <a:gd name="T7" fmla="*/ 405 h 17"/>
                  <a:gd name="T8" fmla="*/ 2430 w 30"/>
                  <a:gd name="T9" fmla="*/ 810 h 17"/>
                  <a:gd name="T10" fmla="*/ 2106 w 30"/>
                  <a:gd name="T11" fmla="*/ 1296 h 17"/>
                  <a:gd name="T12" fmla="*/ 1863 w 30"/>
                  <a:gd name="T13" fmla="*/ 1215 h 17"/>
                  <a:gd name="T14" fmla="*/ 1539 w 30"/>
                  <a:gd name="T15" fmla="*/ 1377 h 17"/>
                  <a:gd name="T16" fmla="*/ 1215 w 30"/>
                  <a:gd name="T17" fmla="*/ 1215 h 17"/>
                  <a:gd name="T18" fmla="*/ 891 w 30"/>
                  <a:gd name="T19" fmla="*/ 1377 h 17"/>
                  <a:gd name="T20" fmla="*/ 567 w 30"/>
                  <a:gd name="T21" fmla="*/ 1215 h 17"/>
                  <a:gd name="T22" fmla="*/ 405 w 30"/>
                  <a:gd name="T23" fmla="*/ 1296 h 17"/>
                  <a:gd name="T24" fmla="*/ 0 w 30"/>
                  <a:gd name="T25" fmla="*/ 648 h 17"/>
                  <a:gd name="T26" fmla="*/ 243 w 30"/>
                  <a:gd name="T27" fmla="*/ 405 h 17"/>
                  <a:gd name="T28" fmla="*/ 405 w 30"/>
                  <a:gd name="T29" fmla="*/ 486 h 17"/>
                  <a:gd name="T30" fmla="*/ 648 w 30"/>
                  <a:gd name="T31" fmla="*/ 162 h 17"/>
                  <a:gd name="T32" fmla="*/ 891 w 30"/>
                  <a:gd name="T33" fmla="*/ 243 h 17"/>
                  <a:gd name="T34" fmla="*/ 1134 w 30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14" y="0"/>
                    </a:moveTo>
                    <a:cubicBezTo>
                      <a:pt x="16" y="0"/>
                      <a:pt x="17" y="2"/>
                      <a:pt x="18" y="3"/>
                    </a:cubicBezTo>
                    <a:cubicBezTo>
                      <a:pt x="18" y="2"/>
                      <a:pt x="19" y="1"/>
                      <a:pt x="21" y="1"/>
                    </a:cubicBezTo>
                    <a:cubicBezTo>
                      <a:pt x="23" y="1"/>
                      <a:pt x="24" y="2"/>
                      <a:pt x="25" y="5"/>
                    </a:cubicBezTo>
                    <a:cubicBezTo>
                      <a:pt x="26" y="7"/>
                      <a:pt x="27" y="9"/>
                      <a:pt x="30" y="10"/>
                    </a:cubicBezTo>
                    <a:cubicBezTo>
                      <a:pt x="30" y="13"/>
                      <a:pt x="29" y="16"/>
                      <a:pt x="26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2" y="16"/>
                      <a:pt x="21" y="17"/>
                      <a:pt x="19" y="17"/>
                    </a:cubicBezTo>
                    <a:cubicBezTo>
                      <a:pt x="17" y="17"/>
                      <a:pt x="16" y="16"/>
                      <a:pt x="15" y="15"/>
                    </a:cubicBezTo>
                    <a:cubicBezTo>
                      <a:pt x="14" y="17"/>
                      <a:pt x="13" y="17"/>
                      <a:pt x="11" y="17"/>
                    </a:cubicBezTo>
                    <a:cubicBezTo>
                      <a:pt x="9" y="17"/>
                      <a:pt x="8" y="16"/>
                      <a:pt x="7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2" y="16"/>
                      <a:pt x="0" y="10"/>
                      <a:pt x="0" y="8"/>
                    </a:cubicBezTo>
                    <a:cubicBezTo>
                      <a:pt x="0" y="7"/>
                      <a:pt x="1" y="5"/>
                      <a:pt x="3" y="5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5" y="5"/>
                      <a:pt x="5" y="2"/>
                      <a:pt x="8" y="2"/>
                    </a:cubicBezTo>
                    <a:cubicBezTo>
                      <a:pt x="9" y="2"/>
                      <a:pt x="10" y="3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3159" name="Freeform 288">
                <a:extLst>
                  <a:ext uri="{FF2B5EF4-FFF2-40B4-BE49-F238E27FC236}">
                    <a16:creationId xmlns:a16="http://schemas.microsoft.com/office/drawing/2014/main" id="{600E2453-23BE-8711-EB45-30625B3C2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1" y="892"/>
                <a:ext cx="108" cy="210"/>
              </a:xfrm>
              <a:custGeom>
                <a:avLst/>
                <a:gdLst>
                  <a:gd name="T0" fmla="*/ 1215 w 36"/>
                  <a:gd name="T1" fmla="*/ 3726 h 70"/>
                  <a:gd name="T2" fmla="*/ 0 w 36"/>
                  <a:gd name="T3" fmla="*/ 5022 h 70"/>
                  <a:gd name="T4" fmla="*/ 0 w 36"/>
                  <a:gd name="T5" fmla="*/ 5589 h 70"/>
                  <a:gd name="T6" fmla="*/ 162 w 36"/>
                  <a:gd name="T7" fmla="*/ 5508 h 70"/>
                  <a:gd name="T8" fmla="*/ 405 w 36"/>
                  <a:gd name="T9" fmla="*/ 5670 h 70"/>
                  <a:gd name="T10" fmla="*/ 648 w 36"/>
                  <a:gd name="T11" fmla="*/ 5346 h 70"/>
                  <a:gd name="T12" fmla="*/ 891 w 36"/>
                  <a:gd name="T13" fmla="*/ 5508 h 70"/>
                  <a:gd name="T14" fmla="*/ 1215 w 36"/>
                  <a:gd name="T15" fmla="*/ 5184 h 70"/>
                  <a:gd name="T16" fmla="*/ 1539 w 36"/>
                  <a:gd name="T17" fmla="*/ 5427 h 70"/>
                  <a:gd name="T18" fmla="*/ 1782 w 36"/>
                  <a:gd name="T19" fmla="*/ 5265 h 70"/>
                  <a:gd name="T20" fmla="*/ 2187 w 36"/>
                  <a:gd name="T21" fmla="*/ 5589 h 70"/>
                  <a:gd name="T22" fmla="*/ 2754 w 36"/>
                  <a:gd name="T23" fmla="*/ 5265 h 70"/>
                  <a:gd name="T24" fmla="*/ 2916 w 36"/>
                  <a:gd name="T25" fmla="*/ 5265 h 70"/>
                  <a:gd name="T26" fmla="*/ 1782 w 36"/>
                  <a:gd name="T27" fmla="*/ 3726 h 70"/>
                  <a:gd name="T28" fmla="*/ 1863 w 36"/>
                  <a:gd name="T29" fmla="*/ 2430 h 70"/>
                  <a:gd name="T30" fmla="*/ 1701 w 36"/>
                  <a:gd name="T31" fmla="*/ 2349 h 70"/>
                  <a:gd name="T32" fmla="*/ 1701 w 36"/>
                  <a:gd name="T33" fmla="*/ 2187 h 70"/>
                  <a:gd name="T34" fmla="*/ 1944 w 36"/>
                  <a:gd name="T35" fmla="*/ 1944 h 70"/>
                  <a:gd name="T36" fmla="*/ 1863 w 36"/>
                  <a:gd name="T37" fmla="*/ 1377 h 70"/>
                  <a:gd name="T38" fmla="*/ 1944 w 36"/>
                  <a:gd name="T39" fmla="*/ 1215 h 70"/>
                  <a:gd name="T40" fmla="*/ 2511 w 36"/>
                  <a:gd name="T41" fmla="*/ 1458 h 70"/>
                  <a:gd name="T42" fmla="*/ 2754 w 36"/>
                  <a:gd name="T43" fmla="*/ 1215 h 70"/>
                  <a:gd name="T44" fmla="*/ 2592 w 36"/>
                  <a:gd name="T45" fmla="*/ 891 h 70"/>
                  <a:gd name="T46" fmla="*/ 1944 w 36"/>
                  <a:gd name="T47" fmla="*/ 1053 h 70"/>
                  <a:gd name="T48" fmla="*/ 1863 w 36"/>
                  <a:gd name="T49" fmla="*/ 891 h 70"/>
                  <a:gd name="T50" fmla="*/ 2025 w 36"/>
                  <a:gd name="T51" fmla="*/ 324 h 70"/>
                  <a:gd name="T52" fmla="*/ 1782 w 36"/>
                  <a:gd name="T53" fmla="*/ 81 h 70"/>
                  <a:gd name="T54" fmla="*/ 1539 w 36"/>
                  <a:gd name="T55" fmla="*/ 243 h 70"/>
                  <a:gd name="T56" fmla="*/ 1620 w 36"/>
                  <a:gd name="T57" fmla="*/ 891 h 70"/>
                  <a:gd name="T58" fmla="*/ 1458 w 36"/>
                  <a:gd name="T59" fmla="*/ 972 h 70"/>
                  <a:gd name="T60" fmla="*/ 891 w 36"/>
                  <a:gd name="T61" fmla="*/ 810 h 70"/>
                  <a:gd name="T62" fmla="*/ 648 w 36"/>
                  <a:gd name="T63" fmla="*/ 1053 h 70"/>
                  <a:gd name="T64" fmla="*/ 810 w 36"/>
                  <a:gd name="T65" fmla="*/ 1296 h 70"/>
                  <a:gd name="T66" fmla="*/ 1458 w 36"/>
                  <a:gd name="T67" fmla="*/ 1215 h 70"/>
                  <a:gd name="T68" fmla="*/ 1539 w 36"/>
                  <a:gd name="T69" fmla="*/ 1296 h 70"/>
                  <a:gd name="T70" fmla="*/ 1377 w 36"/>
                  <a:gd name="T71" fmla="*/ 1944 h 70"/>
                  <a:gd name="T72" fmla="*/ 1539 w 36"/>
                  <a:gd name="T73" fmla="*/ 2187 h 70"/>
                  <a:gd name="T74" fmla="*/ 1539 w 36"/>
                  <a:gd name="T75" fmla="*/ 2349 h 70"/>
                  <a:gd name="T76" fmla="*/ 1377 w 36"/>
                  <a:gd name="T77" fmla="*/ 2430 h 70"/>
                  <a:gd name="T78" fmla="*/ 1215 w 36"/>
                  <a:gd name="T79" fmla="*/ 3726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" h="70">
                    <a:moveTo>
                      <a:pt x="15" y="46"/>
                    </a:moveTo>
                    <a:cubicBezTo>
                      <a:pt x="11" y="46"/>
                      <a:pt x="0" y="51"/>
                      <a:pt x="0" y="62"/>
                    </a:cubicBezTo>
                    <a:cubicBezTo>
                      <a:pt x="0" y="65"/>
                      <a:pt x="0" y="68"/>
                      <a:pt x="0" y="69"/>
                    </a:cubicBezTo>
                    <a:cubicBezTo>
                      <a:pt x="1" y="69"/>
                      <a:pt x="1" y="68"/>
                      <a:pt x="2" y="68"/>
                    </a:cubicBezTo>
                    <a:cubicBezTo>
                      <a:pt x="3" y="68"/>
                      <a:pt x="4" y="69"/>
                      <a:pt x="5" y="70"/>
                    </a:cubicBezTo>
                    <a:cubicBezTo>
                      <a:pt x="5" y="68"/>
                      <a:pt x="5" y="66"/>
                      <a:pt x="8" y="66"/>
                    </a:cubicBezTo>
                    <a:cubicBezTo>
                      <a:pt x="9" y="66"/>
                      <a:pt x="10" y="67"/>
                      <a:pt x="11" y="68"/>
                    </a:cubicBezTo>
                    <a:cubicBezTo>
                      <a:pt x="11" y="65"/>
                      <a:pt x="13" y="64"/>
                      <a:pt x="15" y="64"/>
                    </a:cubicBezTo>
                    <a:cubicBezTo>
                      <a:pt x="16" y="64"/>
                      <a:pt x="18" y="66"/>
                      <a:pt x="19" y="67"/>
                    </a:cubicBezTo>
                    <a:cubicBezTo>
                      <a:pt x="19" y="65"/>
                      <a:pt x="20" y="65"/>
                      <a:pt x="22" y="65"/>
                    </a:cubicBezTo>
                    <a:cubicBezTo>
                      <a:pt x="25" y="65"/>
                      <a:pt x="26" y="67"/>
                      <a:pt x="27" y="69"/>
                    </a:cubicBezTo>
                    <a:cubicBezTo>
                      <a:pt x="27" y="66"/>
                      <a:pt x="31" y="65"/>
                      <a:pt x="34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56"/>
                      <a:pt x="31" y="49"/>
                      <a:pt x="22" y="46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7"/>
                      <a:pt x="24" y="26"/>
                      <a:pt x="24" y="2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5"/>
                      <a:pt x="24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3" y="18"/>
                      <a:pt x="34" y="17"/>
                      <a:pt x="34" y="15"/>
                    </a:cubicBezTo>
                    <a:cubicBezTo>
                      <a:pt x="35" y="13"/>
                      <a:pt x="33" y="11"/>
                      <a:pt x="32" y="11"/>
                    </a:cubicBezTo>
                    <a:cubicBezTo>
                      <a:pt x="31" y="11"/>
                      <a:pt x="26" y="13"/>
                      <a:pt x="24" y="13"/>
                    </a:cubicBezTo>
                    <a:cubicBezTo>
                      <a:pt x="23" y="13"/>
                      <a:pt x="23" y="12"/>
                      <a:pt x="23" y="11"/>
                    </a:cubicBezTo>
                    <a:cubicBezTo>
                      <a:pt x="23" y="11"/>
                      <a:pt x="25" y="5"/>
                      <a:pt x="25" y="4"/>
                    </a:cubicBezTo>
                    <a:cubicBezTo>
                      <a:pt x="25" y="2"/>
                      <a:pt x="24" y="1"/>
                      <a:pt x="22" y="1"/>
                    </a:cubicBezTo>
                    <a:cubicBezTo>
                      <a:pt x="20" y="0"/>
                      <a:pt x="19" y="2"/>
                      <a:pt x="19" y="3"/>
                    </a:cubicBezTo>
                    <a:cubicBezTo>
                      <a:pt x="19" y="4"/>
                      <a:pt x="20" y="11"/>
                      <a:pt x="20" y="11"/>
                    </a:cubicBezTo>
                    <a:cubicBezTo>
                      <a:pt x="20" y="12"/>
                      <a:pt x="19" y="12"/>
                      <a:pt x="18" y="12"/>
                    </a:cubicBezTo>
                    <a:cubicBezTo>
                      <a:pt x="17" y="12"/>
                      <a:pt x="12" y="10"/>
                      <a:pt x="11" y="10"/>
                    </a:cubicBezTo>
                    <a:cubicBezTo>
                      <a:pt x="9" y="10"/>
                      <a:pt x="8" y="11"/>
                      <a:pt x="8" y="13"/>
                    </a:cubicBezTo>
                    <a:cubicBezTo>
                      <a:pt x="8" y="15"/>
                      <a:pt x="9" y="16"/>
                      <a:pt x="10" y="16"/>
                    </a:cubicBezTo>
                    <a:cubicBezTo>
                      <a:pt x="11" y="16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19" y="16"/>
                      <a:pt x="17" y="23"/>
                      <a:pt x="17" y="24"/>
                    </a:cubicBezTo>
                    <a:cubicBezTo>
                      <a:pt x="17" y="25"/>
                      <a:pt x="18" y="27"/>
                      <a:pt x="19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6" y="31"/>
                      <a:pt x="1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</p:grpSp>
      </p:grpSp>
      <p:sp>
        <p:nvSpPr>
          <p:cNvPr id="89" name="Rectangle 286">
            <a:extLst>
              <a:ext uri="{FF2B5EF4-FFF2-40B4-BE49-F238E27FC236}">
                <a16:creationId xmlns:a16="http://schemas.microsoft.com/office/drawing/2014/main" id="{A0A25595-E84E-6A40-8D0A-B8DE16B1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96" y="209286"/>
            <a:ext cx="13017182" cy="2216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98811" tIns="849286" rIns="0" bIns="0"/>
          <a:lstStyle/>
          <a:p>
            <a:pPr defTabSz="718737">
              <a:lnSpc>
                <a:spcPts val="3995"/>
              </a:lnSpc>
              <a:defRPr/>
            </a:pP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Københavns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universitet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</a:p>
          <a:p>
            <a:pPr defTabSz="718737">
              <a:lnSpc>
                <a:spcPts val="3995"/>
              </a:lnSpc>
              <a:defRPr/>
            </a:pPr>
            <a:r>
              <a:rPr lang="en-US" sz="2164" cap="all" spc="666" dirty="0" err="1">
                <a:latin typeface="Times New Roman" charset="0"/>
                <a:ea typeface="ＭＳ Ｐゴシック" charset="0"/>
              </a:rPr>
              <a:t>Det xxxxxxxxx Fakultet (eller institutnavn)</a:t>
            </a:r>
            <a:endParaRPr lang="en-US" sz="2330" cap="all" spc="666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2" name="Picture 1" descr="Close up of pages of an open book in a bright studio">
            <a:extLst>
              <a:ext uri="{FF2B5EF4-FFF2-40B4-BE49-F238E27FC236}">
                <a16:creationId xmlns:a16="http://schemas.microsoft.com/office/drawing/2014/main" id="{DE7CACE0-4B84-4383-7FF7-2DCF4ABB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8" y="12635541"/>
            <a:ext cx="14637835" cy="7282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D0894-C5C7-6F73-62B8-A5840D5004D8}"/>
              </a:ext>
            </a:extLst>
          </p:cNvPr>
          <p:cNvSpPr txBox="1"/>
          <p:nvPr/>
        </p:nvSpPr>
        <p:spPr>
          <a:xfrm>
            <a:off x="17601860" y="12508422"/>
            <a:ext cx="6863750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52C53-8E62-1DE7-6534-A5BBC113E335}"/>
              </a:ext>
            </a:extLst>
          </p:cNvPr>
          <p:cNvSpPr txBox="1"/>
          <p:nvPr/>
        </p:nvSpPr>
        <p:spPr>
          <a:xfrm>
            <a:off x="1078377" y="21016795"/>
            <a:ext cx="6712192" cy="1108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25682-AC01-0206-AB29-F2200F4878F7}"/>
              </a:ext>
            </a:extLst>
          </p:cNvPr>
          <p:cNvSpPr/>
          <p:nvPr/>
        </p:nvSpPr>
        <p:spPr>
          <a:xfrm>
            <a:off x="8515011" y="21096213"/>
            <a:ext cx="7201198" cy="118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80471" indent="-38047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9681683-052B-A9AC-8BA1-48A0B71EE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2760" y="5398469"/>
            <a:ext cx="22808426" cy="6519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1984" b="0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1984" b="0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words.</a:t>
            </a:r>
            <a:endParaRPr lang="da-DK" altLang="en-US" sz="9569" b="0" dirty="0">
              <a:solidFill>
                <a:srgbClr val="90191D"/>
              </a:solidFill>
              <a:latin typeface="Lato" panose="020F0502020204030203" pitchFamily="34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6">
            <a:extLst>
              <a:ext uri="{FF2B5EF4-FFF2-40B4-BE49-F238E27FC236}">
                <a16:creationId xmlns:a16="http://schemas.microsoft.com/office/drawing/2014/main" id="{E1F4183E-7A0C-5D40-974B-C50C33D0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" y="32331303"/>
            <a:ext cx="13017181" cy="2216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98811" tIns="849286" rIns="0" bIns="0"/>
          <a:lstStyle/>
          <a:p>
            <a:pPr defTabSz="718737">
              <a:lnSpc>
                <a:spcPts val="3995"/>
              </a:lnSpc>
              <a:defRPr/>
            </a:pP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Københavns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universitet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</a:p>
          <a:p>
            <a:pPr defTabSz="718737">
              <a:lnSpc>
                <a:spcPts val="3995"/>
              </a:lnSpc>
              <a:defRPr/>
            </a:pPr>
            <a:r>
              <a:rPr lang="en-US" sz="2164" cap="all" spc="666" dirty="0" err="1">
                <a:latin typeface="Times New Roman" charset="0"/>
                <a:ea typeface="ＭＳ Ｐゴシック" charset="0"/>
              </a:rPr>
              <a:t>Det xxxxxxxxxxx Fakultet (eller institutnavn)</a:t>
            </a:r>
            <a:endParaRPr lang="en-US" sz="2330" cap="all" spc="666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098" name="Group 2">
            <a:extLst>
              <a:ext uri="{FF2B5EF4-FFF2-40B4-BE49-F238E27FC236}">
                <a16:creationId xmlns:a16="http://schemas.microsoft.com/office/drawing/2014/main" id="{10FF4945-A643-BDA1-29B0-F5C47D4ACC3E}"/>
              </a:ext>
            </a:extLst>
          </p:cNvPr>
          <p:cNvGrpSpPr>
            <a:grpSpLocks/>
          </p:cNvGrpSpPr>
          <p:nvPr/>
        </p:nvGrpSpPr>
        <p:grpSpPr bwMode="auto">
          <a:xfrm>
            <a:off x="0" y="32226537"/>
            <a:ext cx="25188750" cy="2879196"/>
            <a:chOff x="0" y="808014"/>
            <a:chExt cx="21374100" cy="2443163"/>
          </a:xfrm>
        </p:grpSpPr>
        <p:sp>
          <p:nvSpPr>
            <p:cNvPr id="4" name="Rectangle 289">
              <a:extLst>
                <a:ext uri="{FF2B5EF4-FFF2-40B4-BE49-F238E27FC236}">
                  <a16:creationId xmlns:a16="http://schemas.microsoft.com/office/drawing/2014/main" id="{3A77D572-570E-7545-9883-A7785773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6552"/>
              <a:ext cx="21374100" cy="12700"/>
            </a:xfrm>
            <a:prstGeom prst="rect">
              <a:avLst/>
            </a:prstGeom>
            <a:solidFill>
              <a:srgbClr val="720012"/>
            </a:solidFill>
            <a:ln>
              <a:noFill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14"/>
            </a:p>
          </p:txBody>
        </p:sp>
        <p:grpSp>
          <p:nvGrpSpPr>
            <p:cNvPr id="4100" name="Group 205">
              <a:extLst>
                <a:ext uri="{FF2B5EF4-FFF2-40B4-BE49-F238E27FC236}">
                  <a16:creationId xmlns:a16="http://schemas.microsoft.com/office/drawing/2014/main" id="{F0310F0A-494F-8770-D0B2-506C1F36B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8676" y="808014"/>
              <a:ext cx="1763258" cy="2443163"/>
              <a:chOff x="17591" y="647"/>
              <a:chExt cx="1569" cy="2174"/>
            </a:xfrm>
          </p:grpSpPr>
          <p:sp>
            <p:nvSpPr>
              <p:cNvPr id="4101" name="Oval 206">
                <a:extLst>
                  <a:ext uri="{FF2B5EF4-FFF2-40B4-BE49-F238E27FC236}">
                    <a16:creationId xmlns:a16="http://schemas.microsoft.com/office/drawing/2014/main" id="{FBB0BE4C-0718-CF9F-8408-ED3B26407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5" y="647"/>
                <a:ext cx="1165" cy="116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2" name="Oval 207">
                <a:extLst>
                  <a:ext uri="{FF2B5EF4-FFF2-40B4-BE49-F238E27FC236}">
                    <a16:creationId xmlns:a16="http://schemas.microsoft.com/office/drawing/2014/main" id="{93610E36-0FF2-A236-A2AC-6F950CE71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1" y="1805"/>
                <a:ext cx="554" cy="554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3" name="Oval 208">
                <a:extLst>
                  <a:ext uri="{FF2B5EF4-FFF2-40B4-BE49-F238E27FC236}">
                    <a16:creationId xmlns:a16="http://schemas.microsoft.com/office/drawing/2014/main" id="{B31D0862-EB01-F0EA-91B9-773334A8C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3" y="2533"/>
                <a:ext cx="291" cy="28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4" name="Rectangle 209">
                <a:extLst>
                  <a:ext uri="{FF2B5EF4-FFF2-40B4-BE49-F238E27FC236}">
                    <a16:creationId xmlns:a16="http://schemas.microsoft.com/office/drawing/2014/main" id="{D09D09D6-F4E1-95B0-B101-9CFF1514E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" y="10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5" name="Rectangle 210">
                <a:extLst>
                  <a:ext uri="{FF2B5EF4-FFF2-40B4-BE49-F238E27FC236}">
                    <a16:creationId xmlns:a16="http://schemas.microsoft.com/office/drawing/2014/main" id="{547B19FE-0823-7310-3601-77C5DBA52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" y="1690"/>
                <a:ext cx="1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6" name="Rectangle 211">
                <a:extLst>
                  <a:ext uri="{FF2B5EF4-FFF2-40B4-BE49-F238E27FC236}">
                    <a16:creationId xmlns:a16="http://schemas.microsoft.com/office/drawing/2014/main" id="{15860C2F-F9CB-1337-3C26-6E24E8926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5" y="93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7" name="Rectangle 212">
                <a:extLst>
                  <a:ext uri="{FF2B5EF4-FFF2-40B4-BE49-F238E27FC236}">
                    <a16:creationId xmlns:a16="http://schemas.microsoft.com/office/drawing/2014/main" id="{5B175669-546D-1C23-2BC2-82D26E86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8" name="Rectangle 213">
                <a:extLst>
                  <a:ext uri="{FF2B5EF4-FFF2-40B4-BE49-F238E27FC236}">
                    <a16:creationId xmlns:a16="http://schemas.microsoft.com/office/drawing/2014/main" id="{6B9C0C24-B071-07F1-DF22-80685ED35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4109" name="Freeform 214">
                <a:extLst>
                  <a:ext uri="{FF2B5EF4-FFF2-40B4-BE49-F238E27FC236}">
                    <a16:creationId xmlns:a16="http://schemas.microsoft.com/office/drawing/2014/main" id="{D626CFBC-46EA-CDBA-2EE5-399D986A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0" y="1180"/>
                <a:ext cx="48" cy="42"/>
              </a:xfrm>
              <a:custGeom>
                <a:avLst/>
                <a:gdLst>
                  <a:gd name="T0" fmla="*/ 162 w 16"/>
                  <a:gd name="T1" fmla="*/ 729 h 14"/>
                  <a:gd name="T2" fmla="*/ 162 w 16"/>
                  <a:gd name="T3" fmla="*/ 648 h 14"/>
                  <a:gd name="T4" fmla="*/ 324 w 16"/>
                  <a:gd name="T5" fmla="*/ 486 h 14"/>
                  <a:gd name="T6" fmla="*/ 567 w 16"/>
                  <a:gd name="T7" fmla="*/ 486 h 14"/>
                  <a:gd name="T8" fmla="*/ 567 w 16"/>
                  <a:gd name="T9" fmla="*/ 810 h 14"/>
                  <a:gd name="T10" fmla="*/ 729 w 16"/>
                  <a:gd name="T11" fmla="*/ 810 h 14"/>
                  <a:gd name="T12" fmla="*/ 729 w 16"/>
                  <a:gd name="T13" fmla="*/ 486 h 14"/>
                  <a:gd name="T14" fmla="*/ 1134 w 16"/>
                  <a:gd name="T15" fmla="*/ 405 h 14"/>
                  <a:gd name="T16" fmla="*/ 1134 w 16"/>
                  <a:gd name="T17" fmla="*/ 486 h 14"/>
                  <a:gd name="T18" fmla="*/ 1215 w 16"/>
                  <a:gd name="T19" fmla="*/ 810 h 14"/>
                  <a:gd name="T20" fmla="*/ 891 w 16"/>
                  <a:gd name="T21" fmla="*/ 1053 h 14"/>
                  <a:gd name="T22" fmla="*/ 891 w 16"/>
                  <a:gd name="T23" fmla="*/ 1134 h 14"/>
                  <a:gd name="T24" fmla="*/ 1296 w 16"/>
                  <a:gd name="T25" fmla="*/ 1134 h 14"/>
                  <a:gd name="T26" fmla="*/ 1215 w 16"/>
                  <a:gd name="T27" fmla="*/ 0 h 14"/>
                  <a:gd name="T28" fmla="*/ 1134 w 16"/>
                  <a:gd name="T29" fmla="*/ 0 h 14"/>
                  <a:gd name="T30" fmla="*/ 1134 w 16"/>
                  <a:gd name="T31" fmla="*/ 0 h 14"/>
                  <a:gd name="T32" fmla="*/ 891 w 16"/>
                  <a:gd name="T33" fmla="*/ 162 h 14"/>
                  <a:gd name="T34" fmla="*/ 324 w 16"/>
                  <a:gd name="T35" fmla="*/ 243 h 14"/>
                  <a:gd name="T36" fmla="*/ 81 w 16"/>
                  <a:gd name="T37" fmla="*/ 162 h 14"/>
                  <a:gd name="T38" fmla="*/ 81 w 16"/>
                  <a:gd name="T39" fmla="*/ 81 h 14"/>
                  <a:gd name="T40" fmla="*/ 0 w 16"/>
                  <a:gd name="T41" fmla="*/ 81 h 14"/>
                  <a:gd name="T42" fmla="*/ 0 w 16"/>
                  <a:gd name="T43" fmla="*/ 729 h 14"/>
                  <a:gd name="T44" fmla="*/ 162 w 16"/>
                  <a:gd name="T45" fmla="*/ 729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2" y="9"/>
                    </a:moveTo>
                    <a:cubicBezTo>
                      <a:pt x="2" y="9"/>
                      <a:pt x="2" y="9"/>
                      <a:pt x="2" y="8"/>
                    </a:cubicBezTo>
                    <a:cubicBezTo>
                      <a:pt x="2" y="7"/>
                      <a:pt x="2" y="6"/>
                      <a:pt x="4" y="6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3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2"/>
                      <a:pt x="12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5" y="14"/>
                      <a:pt x="16" y="14"/>
                    </a:cubicBezTo>
                    <a:cubicBezTo>
                      <a:pt x="16" y="8"/>
                      <a:pt x="16" y="5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2"/>
                      <a:pt x="13" y="2"/>
                      <a:pt x="11" y="2"/>
                    </a:cubicBezTo>
                    <a:cubicBezTo>
                      <a:pt x="10" y="3"/>
                      <a:pt x="7" y="3"/>
                      <a:pt x="4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0" name="Freeform 215">
                <a:extLst>
                  <a:ext uri="{FF2B5EF4-FFF2-40B4-BE49-F238E27FC236}">
                    <a16:creationId xmlns:a16="http://schemas.microsoft.com/office/drawing/2014/main" id="{A07775BA-9BC7-EC79-72A6-D8C397F6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9" y="1482"/>
                <a:ext cx="60" cy="51"/>
              </a:xfrm>
              <a:custGeom>
                <a:avLst/>
                <a:gdLst>
                  <a:gd name="T0" fmla="*/ 1134 w 20"/>
                  <a:gd name="T1" fmla="*/ 81 h 17"/>
                  <a:gd name="T2" fmla="*/ 1134 w 20"/>
                  <a:gd name="T3" fmla="*/ 81 h 17"/>
                  <a:gd name="T4" fmla="*/ 1134 w 20"/>
                  <a:gd name="T5" fmla="*/ 405 h 17"/>
                  <a:gd name="T6" fmla="*/ 972 w 20"/>
                  <a:gd name="T7" fmla="*/ 567 h 17"/>
                  <a:gd name="T8" fmla="*/ 729 w 20"/>
                  <a:gd name="T9" fmla="*/ 324 h 17"/>
                  <a:gd name="T10" fmla="*/ 567 w 20"/>
                  <a:gd name="T11" fmla="*/ 405 h 17"/>
                  <a:gd name="T12" fmla="*/ 810 w 20"/>
                  <a:gd name="T13" fmla="*/ 648 h 17"/>
                  <a:gd name="T14" fmla="*/ 567 w 20"/>
                  <a:gd name="T15" fmla="*/ 891 h 17"/>
                  <a:gd name="T16" fmla="*/ 486 w 20"/>
                  <a:gd name="T17" fmla="*/ 891 h 17"/>
                  <a:gd name="T18" fmla="*/ 324 w 20"/>
                  <a:gd name="T19" fmla="*/ 729 h 17"/>
                  <a:gd name="T20" fmla="*/ 324 w 20"/>
                  <a:gd name="T21" fmla="*/ 324 h 17"/>
                  <a:gd name="T22" fmla="*/ 243 w 20"/>
                  <a:gd name="T23" fmla="*/ 243 h 17"/>
                  <a:gd name="T24" fmla="*/ 0 w 20"/>
                  <a:gd name="T25" fmla="*/ 567 h 17"/>
                  <a:gd name="T26" fmla="*/ 729 w 20"/>
                  <a:gd name="T27" fmla="*/ 1377 h 17"/>
                  <a:gd name="T28" fmla="*/ 810 w 20"/>
                  <a:gd name="T29" fmla="*/ 1296 h 17"/>
                  <a:gd name="T30" fmla="*/ 810 w 20"/>
                  <a:gd name="T31" fmla="*/ 1215 h 17"/>
                  <a:gd name="T32" fmla="*/ 891 w 20"/>
                  <a:gd name="T33" fmla="*/ 972 h 17"/>
                  <a:gd name="T34" fmla="*/ 1215 w 20"/>
                  <a:gd name="T35" fmla="*/ 567 h 17"/>
                  <a:gd name="T36" fmla="*/ 1539 w 20"/>
                  <a:gd name="T37" fmla="*/ 486 h 17"/>
                  <a:gd name="T38" fmla="*/ 1620 w 20"/>
                  <a:gd name="T39" fmla="*/ 567 h 17"/>
                  <a:gd name="T40" fmla="*/ 1620 w 20"/>
                  <a:gd name="T41" fmla="*/ 486 h 17"/>
                  <a:gd name="T42" fmla="*/ 1215 w 20"/>
                  <a:gd name="T43" fmla="*/ 0 h 17"/>
                  <a:gd name="T44" fmla="*/ 1134 w 20"/>
                  <a:gd name="T45" fmla="*/ 8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3"/>
                      <a:pt x="14" y="5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1" y="7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8" y="5"/>
                      <a:pt x="10" y="8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5" y="11"/>
                      <a:pt x="4" y="10"/>
                      <a:pt x="4" y="9"/>
                    </a:cubicBezTo>
                    <a:cubicBezTo>
                      <a:pt x="2" y="7"/>
                      <a:pt x="4" y="5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4" y="11"/>
                      <a:pt x="6" y="13"/>
                      <a:pt x="9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2" y="11"/>
                      <a:pt x="14" y="9"/>
                      <a:pt x="15" y="7"/>
                    </a:cubicBezTo>
                    <a:cubicBezTo>
                      <a:pt x="18" y="5"/>
                      <a:pt x="18" y="5"/>
                      <a:pt x="19" y="6"/>
                    </a:cubicBezTo>
                    <a:cubicBezTo>
                      <a:pt x="19" y="6"/>
                      <a:pt x="19" y="6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4"/>
                      <a:pt x="17" y="2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1" name="Freeform 216">
                <a:extLst>
                  <a:ext uri="{FF2B5EF4-FFF2-40B4-BE49-F238E27FC236}">
                    <a16:creationId xmlns:a16="http://schemas.microsoft.com/office/drawing/2014/main" id="{44B9EB1B-B6B2-9F42-43B5-DE436D327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1240"/>
                <a:ext cx="51" cy="57"/>
              </a:xfrm>
              <a:custGeom>
                <a:avLst/>
                <a:gdLst>
                  <a:gd name="T0" fmla="*/ 324 w 17"/>
                  <a:gd name="T1" fmla="*/ 729 h 19"/>
                  <a:gd name="T2" fmla="*/ 1134 w 17"/>
                  <a:gd name="T3" fmla="*/ 486 h 19"/>
                  <a:gd name="T4" fmla="*/ 1296 w 17"/>
                  <a:gd name="T5" fmla="*/ 567 h 19"/>
                  <a:gd name="T6" fmla="*/ 1296 w 17"/>
                  <a:gd name="T7" fmla="*/ 648 h 19"/>
                  <a:gd name="T8" fmla="*/ 1377 w 17"/>
                  <a:gd name="T9" fmla="*/ 648 h 19"/>
                  <a:gd name="T10" fmla="*/ 1377 w 17"/>
                  <a:gd name="T11" fmla="*/ 0 h 19"/>
                  <a:gd name="T12" fmla="*/ 1296 w 17"/>
                  <a:gd name="T13" fmla="*/ 0 h 19"/>
                  <a:gd name="T14" fmla="*/ 1296 w 17"/>
                  <a:gd name="T15" fmla="*/ 81 h 19"/>
                  <a:gd name="T16" fmla="*/ 1053 w 17"/>
                  <a:gd name="T17" fmla="*/ 243 h 19"/>
                  <a:gd name="T18" fmla="*/ 81 w 17"/>
                  <a:gd name="T19" fmla="*/ 486 h 19"/>
                  <a:gd name="T20" fmla="*/ 0 w 17"/>
                  <a:gd name="T21" fmla="*/ 486 h 19"/>
                  <a:gd name="T22" fmla="*/ 81 w 17"/>
                  <a:gd name="T23" fmla="*/ 729 h 19"/>
                  <a:gd name="T24" fmla="*/ 972 w 17"/>
                  <a:gd name="T25" fmla="*/ 1215 h 19"/>
                  <a:gd name="T26" fmla="*/ 1134 w 17"/>
                  <a:gd name="T27" fmla="*/ 1458 h 19"/>
                  <a:gd name="T28" fmla="*/ 1134 w 17"/>
                  <a:gd name="T29" fmla="*/ 1458 h 19"/>
                  <a:gd name="T30" fmla="*/ 1296 w 17"/>
                  <a:gd name="T31" fmla="*/ 1539 h 19"/>
                  <a:gd name="T32" fmla="*/ 1296 w 17"/>
                  <a:gd name="T33" fmla="*/ 972 h 19"/>
                  <a:gd name="T34" fmla="*/ 1215 w 17"/>
                  <a:gd name="T35" fmla="*/ 972 h 19"/>
                  <a:gd name="T36" fmla="*/ 1215 w 17"/>
                  <a:gd name="T37" fmla="*/ 1053 h 19"/>
                  <a:gd name="T38" fmla="*/ 1053 w 17"/>
                  <a:gd name="T39" fmla="*/ 1053 h 19"/>
                  <a:gd name="T40" fmla="*/ 324 w 17"/>
                  <a:gd name="T41" fmla="*/ 72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4" y="9"/>
                    </a:moveTo>
                    <a:cubicBezTo>
                      <a:pt x="9" y="7"/>
                      <a:pt x="9" y="7"/>
                      <a:pt x="14" y="6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3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5" y="3"/>
                      <a:pt x="13" y="3"/>
                    </a:cubicBezTo>
                    <a:cubicBezTo>
                      <a:pt x="12" y="3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5" y="11"/>
                      <a:pt x="10" y="14"/>
                      <a:pt x="12" y="15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7"/>
                      <a:pt x="16" y="14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3" y="13"/>
                    </a:cubicBezTo>
                    <a:cubicBezTo>
                      <a:pt x="10" y="12"/>
                      <a:pt x="7" y="10"/>
                      <a:pt x="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2" name="Freeform 217">
                <a:extLst>
                  <a:ext uri="{FF2B5EF4-FFF2-40B4-BE49-F238E27FC236}">
                    <a16:creationId xmlns:a16="http://schemas.microsoft.com/office/drawing/2014/main" id="{3D4E7150-F64C-FC09-A9AD-690DF6E96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4" y="961"/>
                <a:ext cx="53" cy="48"/>
              </a:xfrm>
              <a:custGeom>
                <a:avLst/>
                <a:gdLst>
                  <a:gd name="T0" fmla="*/ 0 w 18"/>
                  <a:gd name="T1" fmla="*/ 810 h 16"/>
                  <a:gd name="T2" fmla="*/ 80 w 18"/>
                  <a:gd name="T3" fmla="*/ 729 h 16"/>
                  <a:gd name="T4" fmla="*/ 156 w 18"/>
                  <a:gd name="T5" fmla="*/ 729 h 16"/>
                  <a:gd name="T6" fmla="*/ 459 w 18"/>
                  <a:gd name="T7" fmla="*/ 729 h 16"/>
                  <a:gd name="T8" fmla="*/ 816 w 18"/>
                  <a:gd name="T9" fmla="*/ 405 h 16"/>
                  <a:gd name="T10" fmla="*/ 892 w 18"/>
                  <a:gd name="T11" fmla="*/ 81 h 16"/>
                  <a:gd name="T12" fmla="*/ 892 w 18"/>
                  <a:gd name="T13" fmla="*/ 81 h 16"/>
                  <a:gd name="T14" fmla="*/ 972 w 18"/>
                  <a:gd name="T15" fmla="*/ 0 h 16"/>
                  <a:gd name="T16" fmla="*/ 1352 w 18"/>
                  <a:gd name="T17" fmla="*/ 486 h 16"/>
                  <a:gd name="T18" fmla="*/ 1275 w 18"/>
                  <a:gd name="T19" fmla="*/ 567 h 16"/>
                  <a:gd name="T20" fmla="*/ 1195 w 18"/>
                  <a:gd name="T21" fmla="*/ 486 h 16"/>
                  <a:gd name="T22" fmla="*/ 972 w 18"/>
                  <a:gd name="T23" fmla="*/ 567 h 16"/>
                  <a:gd name="T24" fmla="*/ 539 w 18"/>
                  <a:gd name="T25" fmla="*/ 891 h 16"/>
                  <a:gd name="T26" fmla="*/ 459 w 18"/>
                  <a:gd name="T27" fmla="*/ 1134 h 16"/>
                  <a:gd name="T28" fmla="*/ 539 w 18"/>
                  <a:gd name="T29" fmla="*/ 1215 h 16"/>
                  <a:gd name="T30" fmla="*/ 383 w 18"/>
                  <a:gd name="T31" fmla="*/ 1296 h 16"/>
                  <a:gd name="T32" fmla="*/ 0 w 18"/>
                  <a:gd name="T33" fmla="*/ 81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0" y="10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4" y="11"/>
                      <a:pt x="6" y="9"/>
                    </a:cubicBezTo>
                    <a:cubicBezTo>
                      <a:pt x="7" y="8"/>
                      <a:pt x="10" y="5"/>
                      <a:pt x="11" y="5"/>
                    </a:cubicBezTo>
                    <a:cubicBezTo>
                      <a:pt x="12" y="4"/>
                      <a:pt x="13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7" y="5"/>
                      <a:pt x="18" y="6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3"/>
                      <a:pt x="5" y="13"/>
                      <a:pt x="6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4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3" name="Freeform 218">
                <a:extLst>
                  <a:ext uri="{FF2B5EF4-FFF2-40B4-BE49-F238E27FC236}">
                    <a16:creationId xmlns:a16="http://schemas.microsoft.com/office/drawing/2014/main" id="{BAA5C01E-78DC-96C6-C12F-7A036AE00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1" y="1069"/>
                <a:ext cx="54" cy="39"/>
              </a:xfrm>
              <a:custGeom>
                <a:avLst/>
                <a:gdLst>
                  <a:gd name="T0" fmla="*/ 1215 w 18"/>
                  <a:gd name="T1" fmla="*/ 1053 h 13"/>
                  <a:gd name="T2" fmla="*/ 1134 w 18"/>
                  <a:gd name="T3" fmla="*/ 1053 h 13"/>
                  <a:gd name="T4" fmla="*/ 1134 w 18"/>
                  <a:gd name="T5" fmla="*/ 972 h 13"/>
                  <a:gd name="T6" fmla="*/ 891 w 18"/>
                  <a:gd name="T7" fmla="*/ 729 h 13"/>
                  <a:gd name="T8" fmla="*/ 405 w 18"/>
                  <a:gd name="T9" fmla="*/ 567 h 13"/>
                  <a:gd name="T10" fmla="*/ 162 w 18"/>
                  <a:gd name="T11" fmla="*/ 567 h 13"/>
                  <a:gd name="T12" fmla="*/ 81 w 18"/>
                  <a:gd name="T13" fmla="*/ 648 h 13"/>
                  <a:gd name="T14" fmla="*/ 0 w 18"/>
                  <a:gd name="T15" fmla="*/ 567 h 13"/>
                  <a:gd name="T16" fmla="*/ 243 w 18"/>
                  <a:gd name="T17" fmla="*/ 0 h 13"/>
                  <a:gd name="T18" fmla="*/ 324 w 18"/>
                  <a:gd name="T19" fmla="*/ 0 h 13"/>
                  <a:gd name="T20" fmla="*/ 324 w 18"/>
                  <a:gd name="T21" fmla="*/ 81 h 13"/>
                  <a:gd name="T22" fmla="*/ 486 w 18"/>
                  <a:gd name="T23" fmla="*/ 324 h 13"/>
                  <a:gd name="T24" fmla="*/ 972 w 18"/>
                  <a:gd name="T25" fmla="*/ 486 h 13"/>
                  <a:gd name="T26" fmla="*/ 1296 w 18"/>
                  <a:gd name="T27" fmla="*/ 486 h 13"/>
                  <a:gd name="T28" fmla="*/ 1377 w 18"/>
                  <a:gd name="T29" fmla="*/ 405 h 13"/>
                  <a:gd name="T30" fmla="*/ 1458 w 18"/>
                  <a:gd name="T31" fmla="*/ 405 h 13"/>
                  <a:gd name="T32" fmla="*/ 1215 w 18"/>
                  <a:gd name="T33" fmla="*/ 105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0"/>
                      <a:pt x="14" y="10"/>
                      <a:pt x="11" y="9"/>
                    </a:cubicBezTo>
                    <a:cubicBezTo>
                      <a:pt x="10" y="8"/>
                      <a:pt x="6" y="7"/>
                      <a:pt x="5" y="7"/>
                    </a:cubicBezTo>
                    <a:cubicBezTo>
                      <a:pt x="4" y="6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5" y="3"/>
                      <a:pt x="6" y="4"/>
                    </a:cubicBezTo>
                    <a:cubicBezTo>
                      <a:pt x="9" y="5"/>
                      <a:pt x="11" y="6"/>
                      <a:pt x="12" y="6"/>
                    </a:cubicBezTo>
                    <a:cubicBezTo>
                      <a:pt x="15" y="7"/>
                      <a:pt x="15" y="7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7"/>
                      <a:pt x="15" y="11"/>
                      <a:pt x="1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4" name="Freeform 219">
                <a:extLst>
                  <a:ext uri="{FF2B5EF4-FFF2-40B4-BE49-F238E27FC236}">
                    <a16:creationId xmlns:a16="http://schemas.microsoft.com/office/drawing/2014/main" id="{2DF68E18-EEA9-52B2-7A92-2FAF51CF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7" y="1012"/>
                <a:ext cx="53" cy="42"/>
              </a:xfrm>
              <a:custGeom>
                <a:avLst/>
                <a:gdLst>
                  <a:gd name="T0" fmla="*/ 0 w 18"/>
                  <a:gd name="T1" fmla="*/ 648 h 14"/>
                  <a:gd name="T2" fmla="*/ 80 w 18"/>
                  <a:gd name="T3" fmla="*/ 567 h 14"/>
                  <a:gd name="T4" fmla="*/ 156 w 18"/>
                  <a:gd name="T5" fmla="*/ 648 h 14"/>
                  <a:gd name="T6" fmla="*/ 236 w 18"/>
                  <a:gd name="T7" fmla="*/ 648 h 14"/>
                  <a:gd name="T8" fmla="*/ 383 w 18"/>
                  <a:gd name="T9" fmla="*/ 567 h 14"/>
                  <a:gd name="T10" fmla="*/ 80 w 18"/>
                  <a:gd name="T11" fmla="*/ 81 h 14"/>
                  <a:gd name="T12" fmla="*/ 156 w 18"/>
                  <a:gd name="T13" fmla="*/ 0 h 14"/>
                  <a:gd name="T14" fmla="*/ 1352 w 18"/>
                  <a:gd name="T15" fmla="*/ 162 h 14"/>
                  <a:gd name="T16" fmla="*/ 1352 w 18"/>
                  <a:gd name="T17" fmla="*/ 324 h 14"/>
                  <a:gd name="T18" fmla="*/ 303 w 18"/>
                  <a:gd name="T19" fmla="*/ 162 h 14"/>
                  <a:gd name="T20" fmla="*/ 539 w 18"/>
                  <a:gd name="T21" fmla="*/ 486 h 14"/>
                  <a:gd name="T22" fmla="*/ 736 w 18"/>
                  <a:gd name="T23" fmla="*/ 405 h 14"/>
                  <a:gd name="T24" fmla="*/ 816 w 18"/>
                  <a:gd name="T25" fmla="*/ 405 h 14"/>
                  <a:gd name="T26" fmla="*/ 892 w 18"/>
                  <a:gd name="T27" fmla="*/ 567 h 14"/>
                  <a:gd name="T28" fmla="*/ 892 w 18"/>
                  <a:gd name="T29" fmla="*/ 567 h 14"/>
                  <a:gd name="T30" fmla="*/ 615 w 18"/>
                  <a:gd name="T31" fmla="*/ 729 h 14"/>
                  <a:gd name="T32" fmla="*/ 695 w 18"/>
                  <a:gd name="T33" fmla="*/ 891 h 14"/>
                  <a:gd name="T34" fmla="*/ 615 w 18"/>
                  <a:gd name="T35" fmla="*/ 972 h 14"/>
                  <a:gd name="T36" fmla="*/ 539 w 18"/>
                  <a:gd name="T37" fmla="*/ 810 h 14"/>
                  <a:gd name="T38" fmla="*/ 383 w 18"/>
                  <a:gd name="T39" fmla="*/ 891 h 14"/>
                  <a:gd name="T40" fmla="*/ 383 w 18"/>
                  <a:gd name="T41" fmla="*/ 1053 h 14"/>
                  <a:gd name="T42" fmla="*/ 383 w 18"/>
                  <a:gd name="T43" fmla="*/ 1134 h 14"/>
                  <a:gd name="T44" fmla="*/ 303 w 18"/>
                  <a:gd name="T45" fmla="*/ 1134 h 14"/>
                  <a:gd name="T46" fmla="*/ 0 w 18"/>
                  <a:gd name="T47" fmla="*/ 648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" h="14">
                    <a:moveTo>
                      <a:pt x="0" y="8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6"/>
                      <a:pt x="3" y="3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7" y="2"/>
                      <a:pt x="18" y="2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7" y="4"/>
                      <a:pt x="5" y="2"/>
                      <a:pt x="4" y="2"/>
                    </a:cubicBezTo>
                    <a:cubicBezTo>
                      <a:pt x="5" y="3"/>
                      <a:pt x="6" y="6"/>
                      <a:pt x="7" y="6"/>
                    </a:cubicBezTo>
                    <a:cubicBezTo>
                      <a:pt x="7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9" y="9"/>
                      <a:pt x="8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2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5" name="Freeform 220">
                <a:extLst>
                  <a:ext uri="{FF2B5EF4-FFF2-40B4-BE49-F238E27FC236}">
                    <a16:creationId xmlns:a16="http://schemas.microsoft.com/office/drawing/2014/main" id="{34851B1E-FDEB-3977-0E64-D89B5640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2" y="1048"/>
                <a:ext cx="62" cy="33"/>
              </a:xfrm>
              <a:custGeom>
                <a:avLst/>
                <a:gdLst>
                  <a:gd name="T0" fmla="*/ 80 w 21"/>
                  <a:gd name="T1" fmla="*/ 810 h 11"/>
                  <a:gd name="T2" fmla="*/ 80 w 21"/>
                  <a:gd name="T3" fmla="*/ 648 h 11"/>
                  <a:gd name="T4" fmla="*/ 1290 w 21"/>
                  <a:gd name="T5" fmla="*/ 729 h 11"/>
                  <a:gd name="T6" fmla="*/ 1134 w 21"/>
                  <a:gd name="T7" fmla="*/ 243 h 11"/>
                  <a:gd name="T8" fmla="*/ 977 w 21"/>
                  <a:gd name="T9" fmla="*/ 162 h 11"/>
                  <a:gd name="T10" fmla="*/ 898 w 21"/>
                  <a:gd name="T11" fmla="*/ 162 h 11"/>
                  <a:gd name="T12" fmla="*/ 898 w 21"/>
                  <a:gd name="T13" fmla="*/ 81 h 11"/>
                  <a:gd name="T14" fmla="*/ 1210 w 21"/>
                  <a:gd name="T15" fmla="*/ 0 h 11"/>
                  <a:gd name="T16" fmla="*/ 1290 w 21"/>
                  <a:gd name="T17" fmla="*/ 162 h 11"/>
                  <a:gd name="T18" fmla="*/ 1518 w 21"/>
                  <a:gd name="T19" fmla="*/ 648 h 11"/>
                  <a:gd name="T20" fmla="*/ 1594 w 21"/>
                  <a:gd name="T21" fmla="*/ 810 h 11"/>
                  <a:gd name="T22" fmla="*/ 1518 w 21"/>
                  <a:gd name="T23" fmla="*/ 891 h 11"/>
                  <a:gd name="T24" fmla="*/ 1290 w 21"/>
                  <a:gd name="T25" fmla="*/ 891 h 11"/>
                  <a:gd name="T26" fmla="*/ 80 w 21"/>
                  <a:gd name="T27" fmla="*/ 81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" y="10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8"/>
                      <a:pt x="15" y="9"/>
                      <a:pt x="17" y="9"/>
                    </a:cubicBezTo>
                    <a:cubicBezTo>
                      <a:pt x="16" y="7"/>
                      <a:pt x="15" y="5"/>
                      <a:pt x="15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1"/>
                      <a:pt x="15" y="0"/>
                      <a:pt x="16" y="0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2"/>
                      <a:pt x="19" y="7"/>
                      <a:pt x="20" y="8"/>
                    </a:cubicBezTo>
                    <a:cubicBezTo>
                      <a:pt x="20" y="9"/>
                      <a:pt x="20" y="10"/>
                      <a:pt x="21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7" y="11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6" name="Freeform 221">
                <a:extLst>
                  <a:ext uri="{FF2B5EF4-FFF2-40B4-BE49-F238E27FC236}">
                    <a16:creationId xmlns:a16="http://schemas.microsoft.com/office/drawing/2014/main" id="{CC883DAB-AA37-E15F-B1A5-566A70982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4" y="946"/>
                <a:ext cx="51" cy="54"/>
              </a:xfrm>
              <a:custGeom>
                <a:avLst/>
                <a:gdLst>
                  <a:gd name="T0" fmla="*/ 1377 w 17"/>
                  <a:gd name="T1" fmla="*/ 1377 h 18"/>
                  <a:gd name="T2" fmla="*/ 1215 w 17"/>
                  <a:gd name="T3" fmla="*/ 1458 h 18"/>
                  <a:gd name="T4" fmla="*/ 648 w 17"/>
                  <a:gd name="T5" fmla="*/ 324 h 18"/>
                  <a:gd name="T6" fmla="*/ 324 w 17"/>
                  <a:gd name="T7" fmla="*/ 648 h 18"/>
                  <a:gd name="T8" fmla="*/ 324 w 17"/>
                  <a:gd name="T9" fmla="*/ 891 h 18"/>
                  <a:gd name="T10" fmla="*/ 324 w 17"/>
                  <a:gd name="T11" fmla="*/ 891 h 18"/>
                  <a:gd name="T12" fmla="*/ 243 w 17"/>
                  <a:gd name="T13" fmla="*/ 972 h 18"/>
                  <a:gd name="T14" fmla="*/ 0 w 17"/>
                  <a:gd name="T15" fmla="*/ 648 h 18"/>
                  <a:gd name="T16" fmla="*/ 162 w 17"/>
                  <a:gd name="T17" fmla="*/ 567 h 18"/>
                  <a:gd name="T18" fmla="*/ 486 w 17"/>
                  <a:gd name="T19" fmla="*/ 162 h 18"/>
                  <a:gd name="T20" fmla="*/ 567 w 17"/>
                  <a:gd name="T21" fmla="*/ 0 h 18"/>
                  <a:gd name="T22" fmla="*/ 648 w 17"/>
                  <a:gd name="T23" fmla="*/ 0 h 18"/>
                  <a:gd name="T24" fmla="*/ 729 w 17"/>
                  <a:gd name="T25" fmla="*/ 162 h 18"/>
                  <a:gd name="T26" fmla="*/ 1377 w 17"/>
                  <a:gd name="T27" fmla="*/ 137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17" y="17"/>
                    </a:moveTo>
                    <a:cubicBezTo>
                      <a:pt x="16" y="18"/>
                      <a:pt x="16" y="18"/>
                      <a:pt x="15" y="18"/>
                    </a:cubicBezTo>
                    <a:cubicBezTo>
                      <a:pt x="14" y="17"/>
                      <a:pt x="8" y="5"/>
                      <a:pt x="8" y="4"/>
                    </a:cubicBezTo>
                    <a:cubicBezTo>
                      <a:pt x="7" y="5"/>
                      <a:pt x="5" y="7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1" y="9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5" y="2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6" y="16"/>
                      <a:pt x="17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7" name="Freeform 222">
                <a:extLst>
                  <a:ext uri="{FF2B5EF4-FFF2-40B4-BE49-F238E27FC236}">
                    <a16:creationId xmlns:a16="http://schemas.microsoft.com/office/drawing/2014/main" id="{FCFAAF09-7F84-783F-0108-CFE5DFE45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102"/>
                <a:ext cx="60" cy="42"/>
              </a:xfrm>
              <a:custGeom>
                <a:avLst/>
                <a:gdLst>
                  <a:gd name="T0" fmla="*/ 0 w 20"/>
                  <a:gd name="T1" fmla="*/ 405 h 14"/>
                  <a:gd name="T2" fmla="*/ 81 w 20"/>
                  <a:gd name="T3" fmla="*/ 324 h 14"/>
                  <a:gd name="T4" fmla="*/ 486 w 20"/>
                  <a:gd name="T5" fmla="*/ 729 h 14"/>
                  <a:gd name="T6" fmla="*/ 1053 w 20"/>
                  <a:gd name="T7" fmla="*/ 810 h 14"/>
                  <a:gd name="T8" fmla="*/ 1377 w 20"/>
                  <a:gd name="T9" fmla="*/ 405 h 14"/>
                  <a:gd name="T10" fmla="*/ 1053 w 20"/>
                  <a:gd name="T11" fmla="*/ 324 h 14"/>
                  <a:gd name="T12" fmla="*/ 891 w 20"/>
                  <a:gd name="T13" fmla="*/ 648 h 14"/>
                  <a:gd name="T14" fmla="*/ 810 w 20"/>
                  <a:gd name="T15" fmla="*/ 729 h 14"/>
                  <a:gd name="T16" fmla="*/ 729 w 20"/>
                  <a:gd name="T17" fmla="*/ 486 h 14"/>
                  <a:gd name="T18" fmla="*/ 972 w 20"/>
                  <a:gd name="T19" fmla="*/ 81 h 14"/>
                  <a:gd name="T20" fmla="*/ 1539 w 20"/>
                  <a:gd name="T21" fmla="*/ 405 h 14"/>
                  <a:gd name="T22" fmla="*/ 1134 w 20"/>
                  <a:gd name="T23" fmla="*/ 1053 h 14"/>
                  <a:gd name="T24" fmla="*/ 0 w 20"/>
                  <a:gd name="T25" fmla="*/ 405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8" y="10"/>
                      <a:pt x="10" y="11"/>
                      <a:pt x="13" y="10"/>
                    </a:cubicBezTo>
                    <a:cubicBezTo>
                      <a:pt x="16" y="9"/>
                      <a:pt x="18" y="7"/>
                      <a:pt x="17" y="5"/>
                    </a:cubicBezTo>
                    <a:cubicBezTo>
                      <a:pt x="17" y="3"/>
                      <a:pt x="14" y="3"/>
                      <a:pt x="13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9" y="8"/>
                      <a:pt x="9" y="6"/>
                    </a:cubicBezTo>
                    <a:cubicBezTo>
                      <a:pt x="8" y="3"/>
                      <a:pt x="11" y="1"/>
                      <a:pt x="12" y="1"/>
                    </a:cubicBezTo>
                    <a:cubicBezTo>
                      <a:pt x="16" y="0"/>
                      <a:pt x="18" y="2"/>
                      <a:pt x="19" y="5"/>
                    </a:cubicBezTo>
                    <a:cubicBezTo>
                      <a:pt x="20" y="8"/>
                      <a:pt x="19" y="12"/>
                      <a:pt x="14" y="13"/>
                    </a:cubicBezTo>
                    <a:cubicBezTo>
                      <a:pt x="8" y="14"/>
                      <a:pt x="2" y="10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8" name="Freeform 223">
                <a:extLst>
                  <a:ext uri="{FF2B5EF4-FFF2-40B4-BE49-F238E27FC236}">
                    <a16:creationId xmlns:a16="http://schemas.microsoft.com/office/drawing/2014/main" id="{81304DE1-CA6E-6D62-0AAB-603BEA45D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3" y="1377"/>
                <a:ext cx="62" cy="66"/>
              </a:xfrm>
              <a:custGeom>
                <a:avLst/>
                <a:gdLst>
                  <a:gd name="T0" fmla="*/ 1438 w 21"/>
                  <a:gd name="T1" fmla="*/ 486 h 22"/>
                  <a:gd name="T2" fmla="*/ 1438 w 21"/>
                  <a:gd name="T3" fmla="*/ 567 h 22"/>
                  <a:gd name="T4" fmla="*/ 1210 w 21"/>
                  <a:gd name="T5" fmla="*/ 567 h 22"/>
                  <a:gd name="T6" fmla="*/ 697 w 21"/>
                  <a:gd name="T7" fmla="*/ 324 h 22"/>
                  <a:gd name="T8" fmla="*/ 540 w 21"/>
                  <a:gd name="T9" fmla="*/ 81 h 22"/>
                  <a:gd name="T10" fmla="*/ 620 w 21"/>
                  <a:gd name="T11" fmla="*/ 81 h 22"/>
                  <a:gd name="T12" fmla="*/ 461 w 21"/>
                  <a:gd name="T13" fmla="*/ 0 h 22"/>
                  <a:gd name="T14" fmla="*/ 384 w 21"/>
                  <a:gd name="T15" fmla="*/ 324 h 22"/>
                  <a:gd name="T16" fmla="*/ 236 w 21"/>
                  <a:gd name="T17" fmla="*/ 567 h 22"/>
                  <a:gd name="T18" fmla="*/ 384 w 21"/>
                  <a:gd name="T19" fmla="*/ 1539 h 22"/>
                  <a:gd name="T20" fmla="*/ 1361 w 21"/>
                  <a:gd name="T21" fmla="*/ 1134 h 22"/>
                  <a:gd name="T22" fmla="*/ 1594 w 21"/>
                  <a:gd name="T23" fmla="*/ 567 h 22"/>
                  <a:gd name="T24" fmla="*/ 1438 w 21"/>
                  <a:gd name="T25" fmla="*/ 486 h 22"/>
                  <a:gd name="T26" fmla="*/ 1290 w 21"/>
                  <a:gd name="T27" fmla="*/ 972 h 22"/>
                  <a:gd name="T28" fmla="*/ 1210 w 21"/>
                  <a:gd name="T29" fmla="*/ 1053 h 22"/>
                  <a:gd name="T30" fmla="*/ 620 w 21"/>
                  <a:gd name="T31" fmla="*/ 1296 h 22"/>
                  <a:gd name="T32" fmla="*/ 304 w 21"/>
                  <a:gd name="T33" fmla="*/ 891 h 22"/>
                  <a:gd name="T34" fmla="*/ 304 w 21"/>
                  <a:gd name="T35" fmla="*/ 648 h 22"/>
                  <a:gd name="T36" fmla="*/ 461 w 21"/>
                  <a:gd name="T37" fmla="*/ 486 h 22"/>
                  <a:gd name="T38" fmla="*/ 620 w 21"/>
                  <a:gd name="T39" fmla="*/ 567 h 22"/>
                  <a:gd name="T40" fmla="*/ 1210 w 21"/>
                  <a:gd name="T41" fmla="*/ 891 h 22"/>
                  <a:gd name="T42" fmla="*/ 1290 w 21"/>
                  <a:gd name="T43" fmla="*/ 97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" h="22">
                    <a:moveTo>
                      <a:pt x="19" y="6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6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11"/>
                      <a:pt x="0" y="16"/>
                      <a:pt x="5" y="19"/>
                    </a:cubicBezTo>
                    <a:cubicBezTo>
                      <a:pt x="9" y="22"/>
                      <a:pt x="14" y="21"/>
                      <a:pt x="18" y="14"/>
                    </a:cubicBezTo>
                    <a:cubicBezTo>
                      <a:pt x="19" y="11"/>
                      <a:pt x="20" y="9"/>
                      <a:pt x="21" y="7"/>
                    </a:cubicBezTo>
                    <a:cubicBezTo>
                      <a:pt x="21" y="6"/>
                      <a:pt x="20" y="6"/>
                      <a:pt x="19" y="6"/>
                    </a:cubicBezTo>
                    <a:close/>
                    <a:moveTo>
                      <a:pt x="17" y="12"/>
                    </a:moveTo>
                    <a:cubicBezTo>
                      <a:pt x="17" y="12"/>
                      <a:pt x="16" y="12"/>
                      <a:pt x="16" y="13"/>
                    </a:cubicBezTo>
                    <a:cubicBezTo>
                      <a:pt x="14" y="17"/>
                      <a:pt x="11" y="18"/>
                      <a:pt x="8" y="16"/>
                    </a:cubicBezTo>
                    <a:cubicBezTo>
                      <a:pt x="5" y="15"/>
                      <a:pt x="4" y="13"/>
                      <a:pt x="4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19" name="Freeform 224">
                <a:extLst>
                  <a:ext uri="{FF2B5EF4-FFF2-40B4-BE49-F238E27FC236}">
                    <a16:creationId xmlns:a16="http://schemas.microsoft.com/office/drawing/2014/main" id="{CA152362-2FE8-53F5-2E04-8488AD08C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5" y="1494"/>
                <a:ext cx="57" cy="60"/>
              </a:xfrm>
              <a:custGeom>
                <a:avLst/>
                <a:gdLst>
                  <a:gd name="T0" fmla="*/ 1296 w 19"/>
                  <a:gd name="T1" fmla="*/ 486 h 20"/>
                  <a:gd name="T2" fmla="*/ 1296 w 19"/>
                  <a:gd name="T3" fmla="*/ 648 h 20"/>
                  <a:gd name="T4" fmla="*/ 1215 w 19"/>
                  <a:gd name="T5" fmla="*/ 891 h 20"/>
                  <a:gd name="T6" fmla="*/ 1134 w 19"/>
                  <a:gd name="T7" fmla="*/ 972 h 20"/>
                  <a:gd name="T8" fmla="*/ 567 w 19"/>
                  <a:gd name="T9" fmla="*/ 405 h 20"/>
                  <a:gd name="T10" fmla="*/ 486 w 19"/>
                  <a:gd name="T11" fmla="*/ 162 h 20"/>
                  <a:gd name="T12" fmla="*/ 567 w 19"/>
                  <a:gd name="T13" fmla="*/ 81 h 20"/>
                  <a:gd name="T14" fmla="*/ 486 w 19"/>
                  <a:gd name="T15" fmla="*/ 0 h 20"/>
                  <a:gd name="T16" fmla="*/ 0 w 19"/>
                  <a:gd name="T17" fmla="*/ 405 h 20"/>
                  <a:gd name="T18" fmla="*/ 81 w 19"/>
                  <a:gd name="T19" fmla="*/ 486 h 20"/>
                  <a:gd name="T20" fmla="*/ 162 w 19"/>
                  <a:gd name="T21" fmla="*/ 486 h 20"/>
                  <a:gd name="T22" fmla="*/ 405 w 19"/>
                  <a:gd name="T23" fmla="*/ 567 h 20"/>
                  <a:gd name="T24" fmla="*/ 891 w 19"/>
                  <a:gd name="T25" fmla="*/ 1134 h 20"/>
                  <a:gd name="T26" fmla="*/ 810 w 19"/>
                  <a:gd name="T27" fmla="*/ 1296 h 20"/>
                  <a:gd name="T28" fmla="*/ 567 w 19"/>
                  <a:gd name="T29" fmla="*/ 1296 h 20"/>
                  <a:gd name="T30" fmla="*/ 486 w 19"/>
                  <a:gd name="T31" fmla="*/ 1215 h 20"/>
                  <a:gd name="T32" fmla="*/ 405 w 19"/>
                  <a:gd name="T33" fmla="*/ 1296 h 20"/>
                  <a:gd name="T34" fmla="*/ 648 w 19"/>
                  <a:gd name="T35" fmla="*/ 1620 h 20"/>
                  <a:gd name="T36" fmla="*/ 1539 w 19"/>
                  <a:gd name="T37" fmla="*/ 729 h 20"/>
                  <a:gd name="T38" fmla="*/ 1377 w 19"/>
                  <a:gd name="T39" fmla="*/ 486 h 20"/>
                  <a:gd name="T40" fmla="*/ 1296 w 19"/>
                  <a:gd name="T41" fmla="*/ 48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20">
                    <a:moveTo>
                      <a:pt x="16" y="6"/>
                    </a:moveTo>
                    <a:cubicBezTo>
                      <a:pt x="16" y="7"/>
                      <a:pt x="16" y="7"/>
                      <a:pt x="16" y="8"/>
                    </a:cubicBezTo>
                    <a:cubicBezTo>
                      <a:pt x="16" y="9"/>
                      <a:pt x="16" y="10"/>
                      <a:pt x="15" y="11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4" y="12"/>
                      <a:pt x="8" y="6"/>
                      <a:pt x="7" y="5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5"/>
                      <a:pt x="3" y="6"/>
                      <a:pt x="5" y="7"/>
                    </a:cubicBezTo>
                    <a:cubicBezTo>
                      <a:pt x="6" y="8"/>
                      <a:pt x="11" y="14"/>
                      <a:pt x="11" y="14"/>
                    </a:cubicBezTo>
                    <a:cubicBezTo>
                      <a:pt x="11" y="15"/>
                      <a:pt x="10" y="16"/>
                      <a:pt x="10" y="16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6" y="16"/>
                      <a:pt x="6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7"/>
                      <a:pt x="7" y="19"/>
                      <a:pt x="8" y="20"/>
                    </a:cubicBezTo>
                    <a:cubicBezTo>
                      <a:pt x="12" y="16"/>
                      <a:pt x="15" y="13"/>
                      <a:pt x="19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0" name="Freeform 225">
                <a:extLst>
                  <a:ext uri="{FF2B5EF4-FFF2-40B4-BE49-F238E27FC236}">
                    <a16:creationId xmlns:a16="http://schemas.microsoft.com/office/drawing/2014/main" id="{CEACAF1B-9BC3-FEAA-7704-BC932085A0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8" y="1437"/>
                <a:ext cx="54" cy="54"/>
              </a:xfrm>
              <a:custGeom>
                <a:avLst/>
                <a:gdLst>
                  <a:gd name="T0" fmla="*/ 567 w 18"/>
                  <a:gd name="T1" fmla="*/ 405 h 18"/>
                  <a:gd name="T2" fmla="*/ 648 w 18"/>
                  <a:gd name="T3" fmla="*/ 486 h 18"/>
                  <a:gd name="T4" fmla="*/ 648 w 18"/>
                  <a:gd name="T5" fmla="*/ 405 h 18"/>
                  <a:gd name="T6" fmla="*/ 810 w 18"/>
                  <a:gd name="T7" fmla="*/ 486 h 18"/>
                  <a:gd name="T8" fmla="*/ 891 w 18"/>
                  <a:gd name="T9" fmla="*/ 648 h 18"/>
                  <a:gd name="T10" fmla="*/ 648 w 18"/>
                  <a:gd name="T11" fmla="*/ 972 h 18"/>
                  <a:gd name="T12" fmla="*/ 486 w 18"/>
                  <a:gd name="T13" fmla="*/ 972 h 18"/>
                  <a:gd name="T14" fmla="*/ 405 w 18"/>
                  <a:gd name="T15" fmla="*/ 810 h 18"/>
                  <a:gd name="T16" fmla="*/ 405 w 18"/>
                  <a:gd name="T17" fmla="*/ 810 h 18"/>
                  <a:gd name="T18" fmla="*/ 324 w 18"/>
                  <a:gd name="T19" fmla="*/ 729 h 18"/>
                  <a:gd name="T20" fmla="*/ 0 w 18"/>
                  <a:gd name="T21" fmla="*/ 1134 h 18"/>
                  <a:gd name="T22" fmla="*/ 81 w 18"/>
                  <a:gd name="T23" fmla="*/ 1215 h 18"/>
                  <a:gd name="T24" fmla="*/ 81 w 18"/>
                  <a:gd name="T25" fmla="*/ 1134 h 18"/>
                  <a:gd name="T26" fmla="*/ 405 w 18"/>
                  <a:gd name="T27" fmla="*/ 1134 h 18"/>
                  <a:gd name="T28" fmla="*/ 1377 w 18"/>
                  <a:gd name="T29" fmla="*/ 1458 h 18"/>
                  <a:gd name="T30" fmla="*/ 1458 w 18"/>
                  <a:gd name="T31" fmla="*/ 1458 h 18"/>
                  <a:gd name="T32" fmla="*/ 1458 w 18"/>
                  <a:gd name="T33" fmla="*/ 1296 h 18"/>
                  <a:gd name="T34" fmla="*/ 972 w 18"/>
                  <a:gd name="T35" fmla="*/ 405 h 18"/>
                  <a:gd name="T36" fmla="*/ 891 w 18"/>
                  <a:gd name="T37" fmla="*/ 162 h 18"/>
                  <a:gd name="T38" fmla="*/ 891 w 18"/>
                  <a:gd name="T39" fmla="*/ 81 h 18"/>
                  <a:gd name="T40" fmla="*/ 810 w 18"/>
                  <a:gd name="T41" fmla="*/ 0 h 18"/>
                  <a:gd name="T42" fmla="*/ 567 w 18"/>
                  <a:gd name="T43" fmla="*/ 405 h 18"/>
                  <a:gd name="T44" fmla="*/ 1296 w 18"/>
                  <a:gd name="T45" fmla="*/ 1215 h 18"/>
                  <a:gd name="T46" fmla="*/ 729 w 18"/>
                  <a:gd name="T47" fmla="*/ 1053 h 18"/>
                  <a:gd name="T48" fmla="*/ 972 w 18"/>
                  <a:gd name="T49" fmla="*/ 729 h 18"/>
                  <a:gd name="T50" fmla="*/ 1296 w 18"/>
                  <a:gd name="T51" fmla="*/ 1215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1"/>
                      <a:pt x="4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10"/>
                      <a:pt x="2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5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8" y="15"/>
                      <a:pt x="13" y="7"/>
                      <a:pt x="12" y="5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1"/>
                      <a:pt x="7" y="4"/>
                      <a:pt x="7" y="5"/>
                    </a:cubicBezTo>
                    <a:close/>
                    <a:moveTo>
                      <a:pt x="16" y="15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1" name="Freeform 226">
                <a:extLst>
                  <a:ext uri="{FF2B5EF4-FFF2-40B4-BE49-F238E27FC236}">
                    <a16:creationId xmlns:a16="http://schemas.microsoft.com/office/drawing/2014/main" id="{5CAF47CB-B1A0-B5FC-C29C-82CE60E0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7" y="1198"/>
                <a:ext cx="48" cy="48"/>
              </a:xfrm>
              <a:custGeom>
                <a:avLst/>
                <a:gdLst>
                  <a:gd name="T0" fmla="*/ 405 w 16"/>
                  <a:gd name="T1" fmla="*/ 1134 h 16"/>
                  <a:gd name="T2" fmla="*/ 243 w 16"/>
                  <a:gd name="T3" fmla="*/ 1134 h 16"/>
                  <a:gd name="T4" fmla="*/ 162 w 16"/>
                  <a:gd name="T5" fmla="*/ 891 h 16"/>
                  <a:gd name="T6" fmla="*/ 162 w 16"/>
                  <a:gd name="T7" fmla="*/ 729 h 16"/>
                  <a:gd name="T8" fmla="*/ 891 w 16"/>
                  <a:gd name="T9" fmla="*/ 729 h 16"/>
                  <a:gd name="T10" fmla="*/ 1215 w 16"/>
                  <a:gd name="T11" fmla="*/ 891 h 16"/>
                  <a:gd name="T12" fmla="*/ 1215 w 16"/>
                  <a:gd name="T13" fmla="*/ 891 h 16"/>
                  <a:gd name="T14" fmla="*/ 1296 w 16"/>
                  <a:gd name="T15" fmla="*/ 891 h 16"/>
                  <a:gd name="T16" fmla="*/ 1296 w 16"/>
                  <a:gd name="T17" fmla="*/ 324 h 16"/>
                  <a:gd name="T18" fmla="*/ 1215 w 16"/>
                  <a:gd name="T19" fmla="*/ 324 h 16"/>
                  <a:gd name="T20" fmla="*/ 1215 w 16"/>
                  <a:gd name="T21" fmla="*/ 405 h 16"/>
                  <a:gd name="T22" fmla="*/ 972 w 16"/>
                  <a:gd name="T23" fmla="*/ 486 h 16"/>
                  <a:gd name="T24" fmla="*/ 162 w 16"/>
                  <a:gd name="T25" fmla="*/ 486 h 16"/>
                  <a:gd name="T26" fmla="*/ 162 w 16"/>
                  <a:gd name="T27" fmla="*/ 243 h 16"/>
                  <a:gd name="T28" fmla="*/ 324 w 16"/>
                  <a:gd name="T29" fmla="*/ 81 h 16"/>
                  <a:gd name="T30" fmla="*/ 405 w 16"/>
                  <a:gd name="T31" fmla="*/ 81 h 16"/>
                  <a:gd name="T32" fmla="*/ 405 w 16"/>
                  <a:gd name="T33" fmla="*/ 0 h 16"/>
                  <a:gd name="T34" fmla="*/ 81 w 16"/>
                  <a:gd name="T35" fmla="*/ 0 h 16"/>
                  <a:gd name="T36" fmla="*/ 0 w 16"/>
                  <a:gd name="T37" fmla="*/ 1215 h 16"/>
                  <a:gd name="T38" fmla="*/ 324 w 16"/>
                  <a:gd name="T39" fmla="*/ 1296 h 16"/>
                  <a:gd name="T40" fmla="*/ 405 w 16"/>
                  <a:gd name="T41" fmla="*/ 113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" h="16">
                    <a:moveTo>
                      <a:pt x="5" y="14"/>
                    </a:moveTo>
                    <a:cubicBezTo>
                      <a:pt x="4" y="14"/>
                      <a:pt x="4" y="14"/>
                      <a:pt x="3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9"/>
                      <a:pt x="10" y="9"/>
                      <a:pt x="11" y="9"/>
                    </a:cubicBezTo>
                    <a:cubicBezTo>
                      <a:pt x="14" y="9"/>
                      <a:pt x="14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6" y="9"/>
                      <a:pt x="16" y="6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0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0" y="6"/>
                      <a:pt x="0" y="9"/>
                      <a:pt x="0" y="15"/>
                    </a:cubicBezTo>
                    <a:cubicBezTo>
                      <a:pt x="1" y="15"/>
                      <a:pt x="4" y="16"/>
                      <a:pt x="4" y="16"/>
                    </a:cubicBezTo>
                    <a:cubicBezTo>
                      <a:pt x="5" y="15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2" name="Freeform 227">
                <a:extLst>
                  <a:ext uri="{FF2B5EF4-FFF2-40B4-BE49-F238E27FC236}">
                    <a16:creationId xmlns:a16="http://schemas.microsoft.com/office/drawing/2014/main" id="{DB835FB1-479D-FC28-90F7-044077A9D4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7" y="1243"/>
                <a:ext cx="54" cy="54"/>
              </a:xfrm>
              <a:custGeom>
                <a:avLst/>
                <a:gdLst>
                  <a:gd name="T0" fmla="*/ 1377 w 18"/>
                  <a:gd name="T1" fmla="*/ 972 h 18"/>
                  <a:gd name="T2" fmla="*/ 1296 w 18"/>
                  <a:gd name="T3" fmla="*/ 972 h 18"/>
                  <a:gd name="T4" fmla="*/ 1296 w 18"/>
                  <a:gd name="T5" fmla="*/ 1053 h 18"/>
                  <a:gd name="T6" fmla="*/ 1134 w 18"/>
                  <a:gd name="T7" fmla="*/ 1053 h 18"/>
                  <a:gd name="T8" fmla="*/ 972 w 18"/>
                  <a:gd name="T9" fmla="*/ 1053 h 18"/>
                  <a:gd name="T10" fmla="*/ 891 w 18"/>
                  <a:gd name="T11" fmla="*/ 567 h 18"/>
                  <a:gd name="T12" fmla="*/ 1053 w 18"/>
                  <a:gd name="T13" fmla="*/ 486 h 18"/>
                  <a:gd name="T14" fmla="*/ 1215 w 18"/>
                  <a:gd name="T15" fmla="*/ 567 h 18"/>
                  <a:gd name="T16" fmla="*/ 1215 w 18"/>
                  <a:gd name="T17" fmla="*/ 567 h 18"/>
                  <a:gd name="T18" fmla="*/ 1377 w 18"/>
                  <a:gd name="T19" fmla="*/ 567 h 18"/>
                  <a:gd name="T20" fmla="*/ 1296 w 18"/>
                  <a:gd name="T21" fmla="*/ 0 h 18"/>
                  <a:gd name="T22" fmla="*/ 1215 w 18"/>
                  <a:gd name="T23" fmla="*/ 0 h 18"/>
                  <a:gd name="T24" fmla="*/ 1215 w 18"/>
                  <a:gd name="T25" fmla="*/ 81 h 18"/>
                  <a:gd name="T26" fmla="*/ 972 w 18"/>
                  <a:gd name="T27" fmla="*/ 324 h 18"/>
                  <a:gd name="T28" fmla="*/ 0 w 18"/>
                  <a:gd name="T29" fmla="*/ 729 h 18"/>
                  <a:gd name="T30" fmla="*/ 0 w 18"/>
                  <a:gd name="T31" fmla="*/ 810 h 18"/>
                  <a:gd name="T32" fmla="*/ 81 w 18"/>
                  <a:gd name="T33" fmla="*/ 972 h 18"/>
                  <a:gd name="T34" fmla="*/ 1053 w 18"/>
                  <a:gd name="T35" fmla="*/ 1215 h 18"/>
                  <a:gd name="T36" fmla="*/ 1296 w 18"/>
                  <a:gd name="T37" fmla="*/ 1377 h 18"/>
                  <a:gd name="T38" fmla="*/ 1377 w 18"/>
                  <a:gd name="T39" fmla="*/ 1458 h 18"/>
                  <a:gd name="T40" fmla="*/ 1458 w 18"/>
                  <a:gd name="T41" fmla="*/ 1377 h 18"/>
                  <a:gd name="T42" fmla="*/ 1377 w 18"/>
                  <a:gd name="T43" fmla="*/ 972 h 18"/>
                  <a:gd name="T44" fmla="*/ 324 w 18"/>
                  <a:gd name="T45" fmla="*/ 891 h 18"/>
                  <a:gd name="T46" fmla="*/ 810 w 18"/>
                  <a:gd name="T47" fmla="*/ 648 h 18"/>
                  <a:gd name="T48" fmla="*/ 891 w 18"/>
                  <a:gd name="T49" fmla="*/ 972 h 18"/>
                  <a:gd name="T50" fmla="*/ 324 w 18"/>
                  <a:gd name="T51" fmla="*/ 891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17" y="12"/>
                    </a:move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4"/>
                      <a:pt x="15" y="14"/>
                      <a:pt x="14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2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5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6" y="6"/>
                      <a:pt x="16" y="4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1" y="4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11" y="14"/>
                      <a:pt x="13" y="15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7"/>
                    </a:cubicBezTo>
                    <a:cubicBezTo>
                      <a:pt x="18" y="17"/>
                      <a:pt x="17" y="13"/>
                      <a:pt x="17" y="12"/>
                    </a:cubicBezTo>
                    <a:close/>
                    <a:moveTo>
                      <a:pt x="4" y="1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3" name="Freeform 228">
                <a:extLst>
                  <a:ext uri="{FF2B5EF4-FFF2-40B4-BE49-F238E27FC236}">
                    <a16:creationId xmlns:a16="http://schemas.microsoft.com/office/drawing/2014/main" id="{F699A6DB-2ECB-3270-7A11-D87BEB344F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26" y="1428"/>
                <a:ext cx="54" cy="60"/>
              </a:xfrm>
              <a:custGeom>
                <a:avLst/>
                <a:gdLst>
                  <a:gd name="T0" fmla="*/ 1296 w 18"/>
                  <a:gd name="T1" fmla="*/ 405 h 20"/>
                  <a:gd name="T2" fmla="*/ 810 w 18"/>
                  <a:gd name="T3" fmla="*/ 81 h 20"/>
                  <a:gd name="T4" fmla="*/ 324 w 18"/>
                  <a:gd name="T5" fmla="*/ 162 h 20"/>
                  <a:gd name="T6" fmla="*/ 0 w 18"/>
                  <a:gd name="T7" fmla="*/ 648 h 20"/>
                  <a:gd name="T8" fmla="*/ 162 w 18"/>
                  <a:gd name="T9" fmla="*/ 1134 h 20"/>
                  <a:gd name="T10" fmla="*/ 1134 w 18"/>
                  <a:gd name="T11" fmla="*/ 1377 h 20"/>
                  <a:gd name="T12" fmla="*/ 1458 w 18"/>
                  <a:gd name="T13" fmla="*/ 972 h 20"/>
                  <a:gd name="T14" fmla="*/ 1296 w 18"/>
                  <a:gd name="T15" fmla="*/ 405 h 20"/>
                  <a:gd name="T16" fmla="*/ 972 w 18"/>
                  <a:gd name="T17" fmla="*/ 1134 h 20"/>
                  <a:gd name="T18" fmla="*/ 486 w 18"/>
                  <a:gd name="T19" fmla="*/ 1296 h 20"/>
                  <a:gd name="T20" fmla="*/ 243 w 18"/>
                  <a:gd name="T21" fmla="*/ 1134 h 20"/>
                  <a:gd name="T22" fmla="*/ 243 w 18"/>
                  <a:gd name="T23" fmla="*/ 810 h 20"/>
                  <a:gd name="T24" fmla="*/ 567 w 18"/>
                  <a:gd name="T25" fmla="*/ 405 h 20"/>
                  <a:gd name="T26" fmla="*/ 1215 w 18"/>
                  <a:gd name="T27" fmla="*/ 486 h 20"/>
                  <a:gd name="T28" fmla="*/ 972 w 18"/>
                  <a:gd name="T29" fmla="*/ 1134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0">
                    <a:moveTo>
                      <a:pt x="16" y="5"/>
                    </a:moveTo>
                    <a:cubicBezTo>
                      <a:pt x="15" y="3"/>
                      <a:pt x="13" y="1"/>
                      <a:pt x="10" y="1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5" y="19"/>
                      <a:pt x="10" y="20"/>
                      <a:pt x="14" y="17"/>
                    </a:cubicBezTo>
                    <a:cubicBezTo>
                      <a:pt x="16" y="16"/>
                      <a:pt x="17" y="14"/>
                      <a:pt x="18" y="12"/>
                    </a:cubicBezTo>
                    <a:cubicBezTo>
                      <a:pt x="18" y="10"/>
                      <a:pt x="18" y="7"/>
                      <a:pt x="16" y="5"/>
                    </a:cubicBezTo>
                    <a:close/>
                    <a:moveTo>
                      <a:pt x="12" y="14"/>
                    </a:moveTo>
                    <a:cubicBezTo>
                      <a:pt x="10" y="16"/>
                      <a:pt x="8" y="16"/>
                      <a:pt x="6" y="16"/>
                    </a:cubicBezTo>
                    <a:cubicBezTo>
                      <a:pt x="5" y="16"/>
                      <a:pt x="4" y="15"/>
                      <a:pt x="3" y="14"/>
                    </a:cubicBezTo>
                    <a:cubicBezTo>
                      <a:pt x="3" y="13"/>
                      <a:pt x="2" y="11"/>
                      <a:pt x="3" y="10"/>
                    </a:cubicBezTo>
                    <a:cubicBezTo>
                      <a:pt x="3" y="8"/>
                      <a:pt x="4" y="6"/>
                      <a:pt x="7" y="5"/>
                    </a:cubicBezTo>
                    <a:cubicBezTo>
                      <a:pt x="10" y="3"/>
                      <a:pt x="13" y="3"/>
                      <a:pt x="15" y="6"/>
                    </a:cubicBezTo>
                    <a:cubicBezTo>
                      <a:pt x="17" y="9"/>
                      <a:pt x="15" y="12"/>
                      <a:pt x="1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4" name="Freeform 229">
                <a:extLst>
                  <a:ext uri="{FF2B5EF4-FFF2-40B4-BE49-F238E27FC236}">
                    <a16:creationId xmlns:a16="http://schemas.microsoft.com/office/drawing/2014/main" id="{B446E96C-EB65-45D7-AE6A-FDF189DA1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1" y="1509"/>
                <a:ext cx="60" cy="63"/>
              </a:xfrm>
              <a:custGeom>
                <a:avLst/>
                <a:gdLst>
                  <a:gd name="T0" fmla="*/ 1620 w 20"/>
                  <a:gd name="T1" fmla="*/ 648 h 21"/>
                  <a:gd name="T2" fmla="*/ 1539 w 20"/>
                  <a:gd name="T3" fmla="*/ 729 h 21"/>
                  <a:gd name="T4" fmla="*/ 1539 w 20"/>
                  <a:gd name="T5" fmla="*/ 729 h 21"/>
                  <a:gd name="T6" fmla="*/ 1215 w 20"/>
                  <a:gd name="T7" fmla="*/ 810 h 21"/>
                  <a:gd name="T8" fmla="*/ 891 w 20"/>
                  <a:gd name="T9" fmla="*/ 1296 h 21"/>
                  <a:gd name="T10" fmla="*/ 891 w 20"/>
                  <a:gd name="T11" fmla="*/ 1539 h 21"/>
                  <a:gd name="T12" fmla="*/ 891 w 20"/>
                  <a:gd name="T13" fmla="*/ 1539 h 21"/>
                  <a:gd name="T14" fmla="*/ 810 w 20"/>
                  <a:gd name="T15" fmla="*/ 1701 h 21"/>
                  <a:gd name="T16" fmla="*/ 0 w 20"/>
                  <a:gd name="T17" fmla="*/ 972 h 21"/>
                  <a:gd name="T18" fmla="*/ 162 w 20"/>
                  <a:gd name="T19" fmla="*/ 729 h 21"/>
                  <a:gd name="T20" fmla="*/ 243 w 20"/>
                  <a:gd name="T21" fmla="*/ 729 h 21"/>
                  <a:gd name="T22" fmla="*/ 243 w 20"/>
                  <a:gd name="T23" fmla="*/ 891 h 21"/>
                  <a:gd name="T24" fmla="*/ 243 w 20"/>
                  <a:gd name="T25" fmla="*/ 1053 h 21"/>
                  <a:gd name="T26" fmla="*/ 486 w 20"/>
                  <a:gd name="T27" fmla="*/ 1296 h 21"/>
                  <a:gd name="T28" fmla="*/ 567 w 20"/>
                  <a:gd name="T29" fmla="*/ 1296 h 21"/>
                  <a:gd name="T30" fmla="*/ 810 w 20"/>
                  <a:gd name="T31" fmla="*/ 972 h 21"/>
                  <a:gd name="T32" fmla="*/ 567 w 20"/>
                  <a:gd name="T33" fmla="*/ 729 h 21"/>
                  <a:gd name="T34" fmla="*/ 648 w 20"/>
                  <a:gd name="T35" fmla="*/ 648 h 21"/>
                  <a:gd name="T36" fmla="*/ 891 w 20"/>
                  <a:gd name="T37" fmla="*/ 891 h 21"/>
                  <a:gd name="T38" fmla="*/ 1053 w 20"/>
                  <a:gd name="T39" fmla="*/ 648 h 21"/>
                  <a:gd name="T40" fmla="*/ 1053 w 20"/>
                  <a:gd name="T41" fmla="*/ 405 h 21"/>
                  <a:gd name="T42" fmla="*/ 972 w 20"/>
                  <a:gd name="T43" fmla="*/ 324 h 21"/>
                  <a:gd name="T44" fmla="*/ 648 w 20"/>
                  <a:gd name="T45" fmla="*/ 324 h 21"/>
                  <a:gd name="T46" fmla="*/ 567 w 20"/>
                  <a:gd name="T47" fmla="*/ 324 h 21"/>
                  <a:gd name="T48" fmla="*/ 486 w 20"/>
                  <a:gd name="T49" fmla="*/ 243 h 21"/>
                  <a:gd name="T50" fmla="*/ 810 w 20"/>
                  <a:gd name="T51" fmla="*/ 0 h 21"/>
                  <a:gd name="T52" fmla="*/ 1620 w 20"/>
                  <a:gd name="T53" fmla="*/ 648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" h="21">
                    <a:moveTo>
                      <a:pt x="20" y="8"/>
                    </a:moveTo>
                    <a:cubicBezTo>
                      <a:pt x="20" y="8"/>
                      <a:pt x="20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5" y="10"/>
                    </a:cubicBezTo>
                    <a:cubicBezTo>
                      <a:pt x="14" y="12"/>
                      <a:pt x="12" y="14"/>
                      <a:pt x="11" y="16"/>
                    </a:cubicBezTo>
                    <a:cubicBezTo>
                      <a:pt x="10" y="17"/>
                      <a:pt x="9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8" y="19"/>
                      <a:pt x="4" y="16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5"/>
                      <a:pt x="10" y="12"/>
                      <a:pt x="10" y="12"/>
                    </a:cubicBezTo>
                    <a:cubicBezTo>
                      <a:pt x="10" y="11"/>
                      <a:pt x="7" y="9"/>
                      <a:pt x="7" y="9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11" y="10"/>
                      <a:pt x="11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7" y="3"/>
                      <a:pt x="9" y="0"/>
                      <a:pt x="10" y="0"/>
                    </a:cubicBezTo>
                    <a:cubicBezTo>
                      <a:pt x="13" y="2"/>
                      <a:pt x="16" y="5"/>
                      <a:pt x="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5" name="Freeform 230">
                <a:extLst>
                  <a:ext uri="{FF2B5EF4-FFF2-40B4-BE49-F238E27FC236}">
                    <a16:creationId xmlns:a16="http://schemas.microsoft.com/office/drawing/2014/main" id="{1EA4B949-BF58-AACD-CAB7-C6F7A3DC9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6" y="1297"/>
                <a:ext cx="63" cy="80"/>
              </a:xfrm>
              <a:custGeom>
                <a:avLst/>
                <a:gdLst>
                  <a:gd name="T0" fmla="*/ 1458 w 21"/>
                  <a:gd name="T1" fmla="*/ 1301 h 27"/>
                  <a:gd name="T2" fmla="*/ 1539 w 21"/>
                  <a:gd name="T3" fmla="*/ 1301 h 27"/>
                  <a:gd name="T4" fmla="*/ 1701 w 21"/>
                  <a:gd name="T5" fmla="*/ 1766 h 27"/>
                  <a:gd name="T6" fmla="*/ 1620 w 21"/>
                  <a:gd name="T7" fmla="*/ 1766 h 27"/>
                  <a:gd name="T8" fmla="*/ 1620 w 21"/>
                  <a:gd name="T9" fmla="*/ 1695 h 27"/>
                  <a:gd name="T10" fmla="*/ 1377 w 21"/>
                  <a:gd name="T11" fmla="*/ 1695 h 27"/>
                  <a:gd name="T12" fmla="*/ 810 w 21"/>
                  <a:gd name="T13" fmla="*/ 1766 h 27"/>
                  <a:gd name="T14" fmla="*/ 567 w 21"/>
                  <a:gd name="T15" fmla="*/ 1923 h 27"/>
                  <a:gd name="T16" fmla="*/ 567 w 21"/>
                  <a:gd name="T17" fmla="*/ 2003 h 27"/>
                  <a:gd name="T18" fmla="*/ 486 w 21"/>
                  <a:gd name="T19" fmla="*/ 2080 h 27"/>
                  <a:gd name="T20" fmla="*/ 324 w 21"/>
                  <a:gd name="T21" fmla="*/ 1615 h 27"/>
                  <a:gd name="T22" fmla="*/ 486 w 21"/>
                  <a:gd name="T23" fmla="*/ 1458 h 27"/>
                  <a:gd name="T24" fmla="*/ 1053 w 21"/>
                  <a:gd name="T25" fmla="*/ 1019 h 27"/>
                  <a:gd name="T26" fmla="*/ 405 w 21"/>
                  <a:gd name="T27" fmla="*/ 939 h 27"/>
                  <a:gd name="T28" fmla="*/ 81 w 21"/>
                  <a:gd name="T29" fmla="*/ 859 h 27"/>
                  <a:gd name="T30" fmla="*/ 0 w 21"/>
                  <a:gd name="T31" fmla="*/ 385 h 27"/>
                  <a:gd name="T32" fmla="*/ 81 w 21"/>
                  <a:gd name="T33" fmla="*/ 385 h 27"/>
                  <a:gd name="T34" fmla="*/ 81 w 21"/>
                  <a:gd name="T35" fmla="*/ 465 h 27"/>
                  <a:gd name="T36" fmla="*/ 324 w 21"/>
                  <a:gd name="T37" fmla="*/ 545 h 27"/>
                  <a:gd name="T38" fmla="*/ 891 w 21"/>
                  <a:gd name="T39" fmla="*/ 317 h 27"/>
                  <a:gd name="T40" fmla="*/ 1134 w 21"/>
                  <a:gd name="T41" fmla="*/ 157 h 27"/>
                  <a:gd name="T42" fmla="*/ 1134 w 21"/>
                  <a:gd name="T43" fmla="*/ 80 h 27"/>
                  <a:gd name="T44" fmla="*/ 1215 w 21"/>
                  <a:gd name="T45" fmla="*/ 80 h 27"/>
                  <a:gd name="T46" fmla="*/ 1377 w 21"/>
                  <a:gd name="T47" fmla="*/ 622 h 27"/>
                  <a:gd name="T48" fmla="*/ 1215 w 21"/>
                  <a:gd name="T49" fmla="*/ 622 h 27"/>
                  <a:gd name="T50" fmla="*/ 1215 w 21"/>
                  <a:gd name="T51" fmla="*/ 622 h 27"/>
                  <a:gd name="T52" fmla="*/ 972 w 21"/>
                  <a:gd name="T53" fmla="*/ 545 h 27"/>
                  <a:gd name="T54" fmla="*/ 324 w 21"/>
                  <a:gd name="T55" fmla="*/ 782 h 27"/>
                  <a:gd name="T56" fmla="*/ 1053 w 21"/>
                  <a:gd name="T57" fmla="*/ 859 h 27"/>
                  <a:gd name="T58" fmla="*/ 1458 w 21"/>
                  <a:gd name="T59" fmla="*/ 939 h 27"/>
                  <a:gd name="T60" fmla="*/ 1458 w 21"/>
                  <a:gd name="T61" fmla="*/ 1019 h 27"/>
                  <a:gd name="T62" fmla="*/ 1215 w 21"/>
                  <a:gd name="T63" fmla="*/ 1221 h 27"/>
                  <a:gd name="T64" fmla="*/ 648 w 21"/>
                  <a:gd name="T65" fmla="*/ 1695 h 27"/>
                  <a:gd name="T66" fmla="*/ 1215 w 21"/>
                  <a:gd name="T67" fmla="*/ 1538 h 27"/>
                  <a:gd name="T68" fmla="*/ 1458 w 21"/>
                  <a:gd name="T69" fmla="*/ 1378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8" y="17"/>
                    </a:moveTo>
                    <a:cubicBezTo>
                      <a:pt x="18" y="17"/>
                      <a:pt x="19" y="16"/>
                      <a:pt x="19" y="17"/>
                    </a:cubicBezTo>
                    <a:cubicBezTo>
                      <a:pt x="20" y="19"/>
                      <a:pt x="21" y="20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19" y="22"/>
                      <a:pt x="19" y="21"/>
                      <a:pt x="17" y="22"/>
                    </a:cubicBezTo>
                    <a:cubicBezTo>
                      <a:pt x="15" y="22"/>
                      <a:pt x="10" y="23"/>
                      <a:pt x="10" y="23"/>
                    </a:cubicBezTo>
                    <a:cubicBezTo>
                      <a:pt x="8" y="23"/>
                      <a:pt x="6" y="24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4"/>
                      <a:pt x="5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8" y="18"/>
                      <a:pt x="12" y="15"/>
                      <a:pt x="13" y="13"/>
                    </a:cubicBezTo>
                    <a:cubicBezTo>
                      <a:pt x="12" y="13"/>
                      <a:pt x="5" y="12"/>
                      <a:pt x="5" y="12"/>
                    </a:cubicBezTo>
                    <a:cubicBezTo>
                      <a:pt x="4" y="11"/>
                      <a:pt x="2" y="11"/>
                      <a:pt x="1" y="11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4" y="7"/>
                    </a:cubicBezTo>
                    <a:cubicBezTo>
                      <a:pt x="6" y="6"/>
                      <a:pt x="9" y="5"/>
                      <a:pt x="11" y="4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7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2" y="7"/>
                    </a:cubicBezTo>
                    <a:cubicBezTo>
                      <a:pt x="10" y="8"/>
                      <a:pt x="5" y="9"/>
                      <a:pt x="4" y="10"/>
                    </a:cubicBezTo>
                    <a:cubicBezTo>
                      <a:pt x="6" y="10"/>
                      <a:pt x="11" y="11"/>
                      <a:pt x="13" y="11"/>
                    </a:cubicBezTo>
                    <a:cubicBezTo>
                      <a:pt x="16" y="12"/>
                      <a:pt x="17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6" y="14"/>
                      <a:pt x="15" y="16"/>
                    </a:cubicBezTo>
                    <a:cubicBezTo>
                      <a:pt x="13" y="17"/>
                      <a:pt x="9" y="21"/>
                      <a:pt x="8" y="22"/>
                    </a:cubicBezTo>
                    <a:cubicBezTo>
                      <a:pt x="10" y="21"/>
                      <a:pt x="14" y="20"/>
                      <a:pt x="15" y="20"/>
                    </a:cubicBezTo>
                    <a:cubicBezTo>
                      <a:pt x="17" y="20"/>
                      <a:pt x="19" y="19"/>
                      <a:pt x="18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6" name="Freeform 231">
                <a:extLst>
                  <a:ext uri="{FF2B5EF4-FFF2-40B4-BE49-F238E27FC236}">
                    <a16:creationId xmlns:a16="http://schemas.microsoft.com/office/drawing/2014/main" id="{61BEE962-7A0B-2594-2FA8-9AFA9F15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306"/>
                <a:ext cx="60" cy="68"/>
              </a:xfrm>
              <a:custGeom>
                <a:avLst/>
                <a:gdLst>
                  <a:gd name="T0" fmla="*/ 405 w 20"/>
                  <a:gd name="T1" fmla="*/ 0 h 23"/>
                  <a:gd name="T2" fmla="*/ 486 w 20"/>
                  <a:gd name="T3" fmla="*/ 0 h 23"/>
                  <a:gd name="T4" fmla="*/ 486 w 20"/>
                  <a:gd name="T5" fmla="*/ 80 h 23"/>
                  <a:gd name="T6" fmla="*/ 729 w 20"/>
                  <a:gd name="T7" fmla="*/ 237 h 23"/>
                  <a:gd name="T8" fmla="*/ 1215 w 20"/>
                  <a:gd name="T9" fmla="*/ 305 h 23"/>
                  <a:gd name="T10" fmla="*/ 1539 w 20"/>
                  <a:gd name="T11" fmla="*/ 305 h 23"/>
                  <a:gd name="T12" fmla="*/ 1539 w 20"/>
                  <a:gd name="T13" fmla="*/ 237 h 23"/>
                  <a:gd name="T14" fmla="*/ 1620 w 20"/>
                  <a:gd name="T15" fmla="*/ 237 h 23"/>
                  <a:gd name="T16" fmla="*/ 1539 w 20"/>
                  <a:gd name="T17" fmla="*/ 621 h 23"/>
                  <a:gd name="T18" fmla="*/ 1539 w 20"/>
                  <a:gd name="T19" fmla="*/ 701 h 23"/>
                  <a:gd name="T20" fmla="*/ 1458 w 20"/>
                  <a:gd name="T21" fmla="*/ 701 h 23"/>
                  <a:gd name="T22" fmla="*/ 405 w 20"/>
                  <a:gd name="T23" fmla="*/ 1135 h 23"/>
                  <a:gd name="T24" fmla="*/ 972 w 20"/>
                  <a:gd name="T25" fmla="*/ 1372 h 23"/>
                  <a:gd name="T26" fmla="*/ 1215 w 20"/>
                  <a:gd name="T27" fmla="*/ 1295 h 23"/>
                  <a:gd name="T28" fmla="*/ 1296 w 20"/>
                  <a:gd name="T29" fmla="*/ 1215 h 23"/>
                  <a:gd name="T30" fmla="*/ 1377 w 20"/>
                  <a:gd name="T31" fmla="*/ 1295 h 23"/>
                  <a:gd name="T32" fmla="*/ 1215 w 20"/>
                  <a:gd name="T33" fmla="*/ 1756 h 23"/>
                  <a:gd name="T34" fmla="*/ 1134 w 20"/>
                  <a:gd name="T35" fmla="*/ 1679 h 23"/>
                  <a:gd name="T36" fmla="*/ 1134 w 20"/>
                  <a:gd name="T37" fmla="*/ 1679 h 23"/>
                  <a:gd name="T38" fmla="*/ 891 w 20"/>
                  <a:gd name="T39" fmla="*/ 1452 h 23"/>
                  <a:gd name="T40" fmla="*/ 81 w 20"/>
                  <a:gd name="T41" fmla="*/ 1135 h 23"/>
                  <a:gd name="T42" fmla="*/ 81 w 20"/>
                  <a:gd name="T43" fmla="*/ 1058 h 23"/>
                  <a:gd name="T44" fmla="*/ 1377 w 20"/>
                  <a:gd name="T45" fmla="*/ 464 h 23"/>
                  <a:gd name="T46" fmla="*/ 729 w 20"/>
                  <a:gd name="T47" fmla="*/ 384 h 23"/>
                  <a:gd name="T48" fmla="*/ 405 w 20"/>
                  <a:gd name="T49" fmla="*/ 464 h 23"/>
                  <a:gd name="T50" fmla="*/ 405 w 20"/>
                  <a:gd name="T51" fmla="*/ 464 h 23"/>
                  <a:gd name="T52" fmla="*/ 324 w 20"/>
                  <a:gd name="T53" fmla="*/ 464 h 23"/>
                  <a:gd name="T54" fmla="*/ 405 w 20"/>
                  <a:gd name="T55" fmla="*/ 0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" h="23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3"/>
                      <a:pt x="9" y="3"/>
                    </a:cubicBezTo>
                    <a:cubicBezTo>
                      <a:pt x="11" y="4"/>
                      <a:pt x="14" y="4"/>
                      <a:pt x="15" y="4"/>
                    </a:cubicBezTo>
                    <a:cubicBezTo>
                      <a:pt x="17" y="5"/>
                      <a:pt x="18" y="5"/>
                      <a:pt x="19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7" y="9"/>
                      <a:pt x="7" y="15"/>
                      <a:pt x="5" y="15"/>
                    </a:cubicBezTo>
                    <a:cubicBezTo>
                      <a:pt x="7" y="16"/>
                      <a:pt x="11" y="17"/>
                      <a:pt x="12" y="18"/>
                    </a:cubicBezTo>
                    <a:cubicBezTo>
                      <a:pt x="14" y="18"/>
                      <a:pt x="15" y="19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6" y="19"/>
                      <a:pt x="15" y="21"/>
                      <a:pt x="15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0"/>
                      <a:pt x="11" y="19"/>
                    </a:cubicBezTo>
                    <a:cubicBezTo>
                      <a:pt x="10" y="19"/>
                      <a:pt x="2" y="16"/>
                      <a:pt x="1" y="15"/>
                    </a:cubicBezTo>
                    <a:cubicBezTo>
                      <a:pt x="1" y="15"/>
                      <a:pt x="0" y="15"/>
                      <a:pt x="1" y="14"/>
                    </a:cubicBezTo>
                    <a:cubicBezTo>
                      <a:pt x="3" y="13"/>
                      <a:pt x="16" y="7"/>
                      <a:pt x="17" y="6"/>
                    </a:cubicBezTo>
                    <a:cubicBezTo>
                      <a:pt x="15" y="6"/>
                      <a:pt x="10" y="5"/>
                      <a:pt x="9" y="5"/>
                    </a:cubicBezTo>
                    <a:cubicBezTo>
                      <a:pt x="6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7" name="Freeform 232">
                <a:extLst>
                  <a:ext uri="{FF2B5EF4-FFF2-40B4-BE49-F238E27FC236}">
                    <a16:creationId xmlns:a16="http://schemas.microsoft.com/office/drawing/2014/main" id="{2B3A6FE8-53BF-8EFC-68A6-66AB322E0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0" y="1132"/>
                <a:ext cx="57" cy="69"/>
              </a:xfrm>
              <a:custGeom>
                <a:avLst/>
                <a:gdLst>
                  <a:gd name="T0" fmla="*/ 81 w 19"/>
                  <a:gd name="T1" fmla="*/ 1053 h 23"/>
                  <a:gd name="T2" fmla="*/ 324 w 19"/>
                  <a:gd name="T3" fmla="*/ 1215 h 23"/>
                  <a:gd name="T4" fmla="*/ 1053 w 19"/>
                  <a:gd name="T5" fmla="*/ 1620 h 23"/>
                  <a:gd name="T6" fmla="*/ 1134 w 19"/>
                  <a:gd name="T7" fmla="*/ 1782 h 23"/>
                  <a:gd name="T8" fmla="*/ 1134 w 19"/>
                  <a:gd name="T9" fmla="*/ 1863 h 23"/>
                  <a:gd name="T10" fmla="*/ 1215 w 19"/>
                  <a:gd name="T11" fmla="*/ 1863 h 23"/>
                  <a:gd name="T12" fmla="*/ 1296 w 19"/>
                  <a:gd name="T13" fmla="*/ 1458 h 23"/>
                  <a:gd name="T14" fmla="*/ 1215 w 19"/>
                  <a:gd name="T15" fmla="*/ 1377 h 23"/>
                  <a:gd name="T16" fmla="*/ 1134 w 19"/>
                  <a:gd name="T17" fmla="*/ 1458 h 23"/>
                  <a:gd name="T18" fmla="*/ 1053 w 19"/>
                  <a:gd name="T19" fmla="*/ 1458 h 23"/>
                  <a:gd name="T20" fmla="*/ 810 w 19"/>
                  <a:gd name="T21" fmla="*/ 1296 h 23"/>
                  <a:gd name="T22" fmla="*/ 891 w 19"/>
                  <a:gd name="T23" fmla="*/ 891 h 23"/>
                  <a:gd name="T24" fmla="*/ 1134 w 19"/>
                  <a:gd name="T25" fmla="*/ 972 h 23"/>
                  <a:gd name="T26" fmla="*/ 1215 w 19"/>
                  <a:gd name="T27" fmla="*/ 1053 h 23"/>
                  <a:gd name="T28" fmla="*/ 1215 w 19"/>
                  <a:gd name="T29" fmla="*/ 1134 h 23"/>
                  <a:gd name="T30" fmla="*/ 1296 w 19"/>
                  <a:gd name="T31" fmla="*/ 1134 h 23"/>
                  <a:gd name="T32" fmla="*/ 1539 w 19"/>
                  <a:gd name="T33" fmla="*/ 162 h 23"/>
                  <a:gd name="T34" fmla="*/ 1215 w 19"/>
                  <a:gd name="T35" fmla="*/ 0 h 23"/>
                  <a:gd name="T36" fmla="*/ 1134 w 19"/>
                  <a:gd name="T37" fmla="*/ 81 h 23"/>
                  <a:gd name="T38" fmla="*/ 1215 w 19"/>
                  <a:gd name="T39" fmla="*/ 162 h 23"/>
                  <a:gd name="T40" fmla="*/ 1377 w 19"/>
                  <a:gd name="T41" fmla="*/ 405 h 23"/>
                  <a:gd name="T42" fmla="*/ 1296 w 19"/>
                  <a:gd name="T43" fmla="*/ 567 h 23"/>
                  <a:gd name="T44" fmla="*/ 1134 w 19"/>
                  <a:gd name="T45" fmla="*/ 729 h 23"/>
                  <a:gd name="T46" fmla="*/ 810 w 19"/>
                  <a:gd name="T47" fmla="*/ 729 h 23"/>
                  <a:gd name="T48" fmla="*/ 891 w 19"/>
                  <a:gd name="T49" fmla="*/ 324 h 23"/>
                  <a:gd name="T50" fmla="*/ 810 w 19"/>
                  <a:gd name="T51" fmla="*/ 324 h 23"/>
                  <a:gd name="T52" fmla="*/ 729 w 19"/>
                  <a:gd name="T53" fmla="*/ 648 h 23"/>
                  <a:gd name="T54" fmla="*/ 243 w 19"/>
                  <a:gd name="T55" fmla="*/ 648 h 23"/>
                  <a:gd name="T56" fmla="*/ 243 w 19"/>
                  <a:gd name="T57" fmla="*/ 567 h 23"/>
                  <a:gd name="T58" fmla="*/ 324 w 19"/>
                  <a:gd name="T59" fmla="*/ 324 h 23"/>
                  <a:gd name="T60" fmla="*/ 405 w 19"/>
                  <a:gd name="T61" fmla="*/ 162 h 23"/>
                  <a:gd name="T62" fmla="*/ 567 w 19"/>
                  <a:gd name="T63" fmla="*/ 162 h 23"/>
                  <a:gd name="T64" fmla="*/ 567 w 19"/>
                  <a:gd name="T65" fmla="*/ 0 h 23"/>
                  <a:gd name="T66" fmla="*/ 243 w 19"/>
                  <a:gd name="T67" fmla="*/ 0 h 23"/>
                  <a:gd name="T68" fmla="*/ 81 w 19"/>
                  <a:gd name="T69" fmla="*/ 729 h 23"/>
                  <a:gd name="T70" fmla="*/ 0 w 19"/>
                  <a:gd name="T71" fmla="*/ 1053 h 23"/>
                  <a:gd name="T72" fmla="*/ 81 w 19"/>
                  <a:gd name="T73" fmla="*/ 1053 h 23"/>
                  <a:gd name="T74" fmla="*/ 162 w 19"/>
                  <a:gd name="T75" fmla="*/ 891 h 23"/>
                  <a:gd name="T76" fmla="*/ 243 w 19"/>
                  <a:gd name="T77" fmla="*/ 891 h 23"/>
                  <a:gd name="T78" fmla="*/ 729 w 19"/>
                  <a:gd name="T79" fmla="*/ 891 h 23"/>
                  <a:gd name="T80" fmla="*/ 729 w 19"/>
                  <a:gd name="T81" fmla="*/ 1296 h 23"/>
                  <a:gd name="T82" fmla="*/ 243 w 19"/>
                  <a:gd name="T83" fmla="*/ 972 h 23"/>
                  <a:gd name="T84" fmla="*/ 162 w 19"/>
                  <a:gd name="T85" fmla="*/ 891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" y="13"/>
                    </a:moveTo>
                    <a:cubicBezTo>
                      <a:pt x="1" y="13"/>
                      <a:pt x="2" y="14"/>
                      <a:pt x="4" y="15"/>
                    </a:cubicBezTo>
                    <a:cubicBezTo>
                      <a:pt x="4" y="15"/>
                      <a:pt x="11" y="19"/>
                      <a:pt x="13" y="20"/>
                    </a:cubicBezTo>
                    <a:cubicBezTo>
                      <a:pt x="14" y="21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2"/>
                      <a:pt x="16" y="20"/>
                      <a:pt x="16" y="18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9"/>
                      <a:pt x="14" y="19"/>
                      <a:pt x="13" y="18"/>
                    </a:cubicBezTo>
                    <a:cubicBezTo>
                      <a:pt x="13" y="18"/>
                      <a:pt x="11" y="17"/>
                      <a:pt x="10" y="16"/>
                    </a:cubicBezTo>
                    <a:cubicBezTo>
                      <a:pt x="10" y="16"/>
                      <a:pt x="11" y="12"/>
                      <a:pt x="11" y="11"/>
                    </a:cubicBezTo>
                    <a:cubicBezTo>
                      <a:pt x="11" y="12"/>
                      <a:pt x="13" y="12"/>
                      <a:pt x="14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0"/>
                      <a:pt x="18" y="7"/>
                      <a:pt x="19" y="2"/>
                    </a:cubicBezTo>
                    <a:cubicBezTo>
                      <a:pt x="17" y="1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3"/>
                      <a:pt x="17" y="4"/>
                      <a:pt x="17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4"/>
                      <a:pt x="2" y="6"/>
                      <a:pt x="1" y="9"/>
                    </a:cubicBezTo>
                    <a:cubicBezTo>
                      <a:pt x="1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1" y="13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8" y="11"/>
                      <a:pt x="9" y="11"/>
                    </a:cubicBezTo>
                    <a:cubicBezTo>
                      <a:pt x="9" y="12"/>
                      <a:pt x="9" y="15"/>
                      <a:pt x="9" y="16"/>
                    </a:cubicBezTo>
                    <a:cubicBezTo>
                      <a:pt x="7" y="15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8" name="Freeform 233">
                <a:extLst>
                  <a:ext uri="{FF2B5EF4-FFF2-40B4-BE49-F238E27FC236}">
                    <a16:creationId xmlns:a16="http://schemas.microsoft.com/office/drawing/2014/main" id="{903E23B8-B467-FE36-CAC5-3A6C15281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6" y="1521"/>
                <a:ext cx="66" cy="75"/>
              </a:xfrm>
              <a:custGeom>
                <a:avLst/>
                <a:gdLst>
                  <a:gd name="T0" fmla="*/ 1701 w 22"/>
                  <a:gd name="T1" fmla="*/ 1458 h 25"/>
                  <a:gd name="T2" fmla="*/ 1620 w 22"/>
                  <a:gd name="T3" fmla="*/ 1215 h 25"/>
                  <a:gd name="T4" fmla="*/ 1458 w 22"/>
                  <a:gd name="T5" fmla="*/ 324 h 25"/>
                  <a:gd name="T6" fmla="*/ 1539 w 22"/>
                  <a:gd name="T7" fmla="*/ 162 h 25"/>
                  <a:gd name="T8" fmla="*/ 1539 w 22"/>
                  <a:gd name="T9" fmla="*/ 81 h 25"/>
                  <a:gd name="T10" fmla="*/ 1458 w 22"/>
                  <a:gd name="T11" fmla="*/ 0 h 25"/>
                  <a:gd name="T12" fmla="*/ 1134 w 22"/>
                  <a:gd name="T13" fmla="*/ 324 h 25"/>
                  <a:gd name="T14" fmla="*/ 1215 w 22"/>
                  <a:gd name="T15" fmla="*/ 405 h 25"/>
                  <a:gd name="T16" fmla="*/ 1296 w 22"/>
                  <a:gd name="T17" fmla="*/ 324 h 25"/>
                  <a:gd name="T18" fmla="*/ 1296 w 22"/>
                  <a:gd name="T19" fmla="*/ 405 h 25"/>
                  <a:gd name="T20" fmla="*/ 1377 w 22"/>
                  <a:gd name="T21" fmla="*/ 729 h 25"/>
                  <a:gd name="T22" fmla="*/ 1053 w 22"/>
                  <a:gd name="T23" fmla="*/ 972 h 25"/>
                  <a:gd name="T24" fmla="*/ 891 w 22"/>
                  <a:gd name="T25" fmla="*/ 729 h 25"/>
                  <a:gd name="T26" fmla="*/ 891 w 22"/>
                  <a:gd name="T27" fmla="*/ 567 h 25"/>
                  <a:gd name="T28" fmla="*/ 972 w 22"/>
                  <a:gd name="T29" fmla="*/ 567 h 25"/>
                  <a:gd name="T30" fmla="*/ 891 w 22"/>
                  <a:gd name="T31" fmla="*/ 486 h 25"/>
                  <a:gd name="T32" fmla="*/ 0 w 22"/>
                  <a:gd name="T33" fmla="*/ 972 h 25"/>
                  <a:gd name="T34" fmla="*/ 162 w 22"/>
                  <a:gd name="T35" fmla="*/ 1377 h 25"/>
                  <a:gd name="T36" fmla="*/ 243 w 22"/>
                  <a:gd name="T37" fmla="*/ 1296 h 25"/>
                  <a:gd name="T38" fmla="*/ 243 w 22"/>
                  <a:gd name="T39" fmla="*/ 1215 h 25"/>
                  <a:gd name="T40" fmla="*/ 324 w 22"/>
                  <a:gd name="T41" fmla="*/ 972 h 25"/>
                  <a:gd name="T42" fmla="*/ 486 w 22"/>
                  <a:gd name="T43" fmla="*/ 891 h 25"/>
                  <a:gd name="T44" fmla="*/ 729 w 22"/>
                  <a:gd name="T45" fmla="*/ 972 h 25"/>
                  <a:gd name="T46" fmla="*/ 891 w 22"/>
                  <a:gd name="T47" fmla="*/ 1134 h 25"/>
                  <a:gd name="T48" fmla="*/ 567 w 22"/>
                  <a:gd name="T49" fmla="*/ 1296 h 25"/>
                  <a:gd name="T50" fmla="*/ 648 w 22"/>
                  <a:gd name="T51" fmla="*/ 1458 h 25"/>
                  <a:gd name="T52" fmla="*/ 972 w 22"/>
                  <a:gd name="T53" fmla="*/ 1215 h 25"/>
                  <a:gd name="T54" fmla="*/ 1296 w 22"/>
                  <a:gd name="T55" fmla="*/ 1539 h 25"/>
                  <a:gd name="T56" fmla="*/ 1215 w 22"/>
                  <a:gd name="T57" fmla="*/ 1620 h 25"/>
                  <a:gd name="T58" fmla="*/ 1053 w 22"/>
                  <a:gd name="T59" fmla="*/ 1782 h 25"/>
                  <a:gd name="T60" fmla="*/ 810 w 22"/>
                  <a:gd name="T61" fmla="*/ 1782 h 25"/>
                  <a:gd name="T62" fmla="*/ 729 w 22"/>
                  <a:gd name="T63" fmla="*/ 1701 h 25"/>
                  <a:gd name="T64" fmla="*/ 567 w 22"/>
                  <a:gd name="T65" fmla="*/ 1782 h 25"/>
                  <a:gd name="T66" fmla="*/ 810 w 22"/>
                  <a:gd name="T67" fmla="*/ 2025 h 25"/>
                  <a:gd name="T68" fmla="*/ 1458 w 22"/>
                  <a:gd name="T69" fmla="*/ 1620 h 25"/>
                  <a:gd name="T70" fmla="*/ 1701 w 22"/>
                  <a:gd name="T71" fmla="*/ 1458 h 25"/>
                  <a:gd name="T72" fmla="*/ 1701 w 22"/>
                  <a:gd name="T73" fmla="*/ 1458 h 25"/>
                  <a:gd name="T74" fmla="*/ 1539 w 22"/>
                  <a:gd name="T75" fmla="*/ 1458 h 25"/>
                  <a:gd name="T76" fmla="*/ 1458 w 22"/>
                  <a:gd name="T77" fmla="*/ 1458 h 25"/>
                  <a:gd name="T78" fmla="*/ 1134 w 22"/>
                  <a:gd name="T79" fmla="*/ 1053 h 25"/>
                  <a:gd name="T80" fmla="*/ 1458 w 22"/>
                  <a:gd name="T81" fmla="*/ 810 h 25"/>
                  <a:gd name="T82" fmla="*/ 1539 w 22"/>
                  <a:gd name="T83" fmla="*/ 1377 h 25"/>
                  <a:gd name="T84" fmla="*/ 1539 w 22"/>
                  <a:gd name="T85" fmla="*/ 1458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25">
                    <a:moveTo>
                      <a:pt x="21" y="18"/>
                    </a:moveTo>
                    <a:cubicBezTo>
                      <a:pt x="21" y="17"/>
                      <a:pt x="20" y="16"/>
                      <a:pt x="20" y="15"/>
                    </a:cubicBezTo>
                    <a:cubicBezTo>
                      <a:pt x="20" y="14"/>
                      <a:pt x="18" y="6"/>
                      <a:pt x="18" y="4"/>
                    </a:cubicBezTo>
                    <a:cubicBezTo>
                      <a:pt x="18" y="3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8" y="1"/>
                      <a:pt x="16" y="2"/>
                      <a:pt x="14" y="4"/>
                    </a:cubicBezTo>
                    <a:cubicBezTo>
                      <a:pt x="14" y="4"/>
                      <a:pt x="14" y="5"/>
                      <a:pt x="15" y="5"/>
                    </a:cubicBezTo>
                    <a:cubicBezTo>
                      <a:pt x="15" y="5"/>
                      <a:pt x="15" y="5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7" y="9"/>
                      <a:pt x="13" y="11"/>
                      <a:pt x="13" y="12"/>
                    </a:cubicBezTo>
                    <a:cubicBezTo>
                      <a:pt x="13" y="12"/>
                      <a:pt x="12" y="10"/>
                      <a:pt x="11" y="9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8" y="8"/>
                      <a:pt x="5" y="10"/>
                      <a:pt x="0" y="12"/>
                    </a:cubicBezTo>
                    <a:cubicBezTo>
                      <a:pt x="1" y="14"/>
                      <a:pt x="2" y="16"/>
                      <a:pt x="2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3"/>
                      <a:pt x="3" y="12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8" y="10"/>
                      <a:pt x="9" y="12"/>
                    </a:cubicBezTo>
                    <a:cubicBezTo>
                      <a:pt x="10" y="12"/>
                      <a:pt x="11" y="14"/>
                      <a:pt x="11" y="14"/>
                    </a:cubicBezTo>
                    <a:cubicBezTo>
                      <a:pt x="11" y="14"/>
                      <a:pt x="8" y="16"/>
                      <a:pt x="7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9" y="17"/>
                      <a:pt x="11" y="16"/>
                      <a:pt x="12" y="15"/>
                    </a:cubicBezTo>
                    <a:cubicBezTo>
                      <a:pt x="13" y="16"/>
                      <a:pt x="15" y="19"/>
                      <a:pt x="16" y="19"/>
                    </a:cubicBezTo>
                    <a:cubicBezTo>
                      <a:pt x="16" y="20"/>
                      <a:pt x="16" y="20"/>
                      <a:pt x="15" y="20"/>
                    </a:cubicBez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8" y="21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3" y="23"/>
                      <a:pt x="15" y="22"/>
                      <a:pt x="18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2" y="18"/>
                      <a:pt x="22" y="18"/>
                      <a:pt x="21" y="18"/>
                    </a:cubicBezTo>
                    <a:close/>
                    <a:moveTo>
                      <a:pt x="19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5" y="14"/>
                      <a:pt x="14" y="13"/>
                    </a:cubicBezTo>
                    <a:cubicBezTo>
                      <a:pt x="15" y="12"/>
                      <a:pt x="17" y="11"/>
                      <a:pt x="18" y="10"/>
                    </a:cubicBezTo>
                    <a:cubicBezTo>
                      <a:pt x="18" y="12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29" name="Freeform 234">
                <a:extLst>
                  <a:ext uri="{FF2B5EF4-FFF2-40B4-BE49-F238E27FC236}">
                    <a16:creationId xmlns:a16="http://schemas.microsoft.com/office/drawing/2014/main" id="{97AA5A3B-E579-CF75-DFBE-C100DFD1F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6" y="1368"/>
                <a:ext cx="57" cy="69"/>
              </a:xfrm>
              <a:custGeom>
                <a:avLst/>
                <a:gdLst>
                  <a:gd name="T0" fmla="*/ 324 w 19"/>
                  <a:gd name="T1" fmla="*/ 1377 h 23"/>
                  <a:gd name="T2" fmla="*/ 1053 w 19"/>
                  <a:gd name="T3" fmla="*/ 1053 h 23"/>
                  <a:gd name="T4" fmla="*/ 1215 w 19"/>
                  <a:gd name="T5" fmla="*/ 810 h 23"/>
                  <a:gd name="T6" fmla="*/ 1134 w 19"/>
                  <a:gd name="T7" fmla="*/ 729 h 23"/>
                  <a:gd name="T8" fmla="*/ 1296 w 19"/>
                  <a:gd name="T9" fmla="*/ 648 h 23"/>
                  <a:gd name="T10" fmla="*/ 1539 w 19"/>
                  <a:gd name="T11" fmla="*/ 1215 h 23"/>
                  <a:gd name="T12" fmla="*/ 1458 w 19"/>
                  <a:gd name="T13" fmla="*/ 1296 h 23"/>
                  <a:gd name="T14" fmla="*/ 1458 w 19"/>
                  <a:gd name="T15" fmla="*/ 1215 h 23"/>
                  <a:gd name="T16" fmla="*/ 1134 w 19"/>
                  <a:gd name="T17" fmla="*/ 1215 h 23"/>
                  <a:gd name="T18" fmla="*/ 648 w 19"/>
                  <a:gd name="T19" fmla="*/ 1458 h 23"/>
                  <a:gd name="T20" fmla="*/ 486 w 19"/>
                  <a:gd name="T21" fmla="*/ 1701 h 23"/>
                  <a:gd name="T22" fmla="*/ 486 w 19"/>
                  <a:gd name="T23" fmla="*/ 1782 h 23"/>
                  <a:gd name="T24" fmla="*/ 405 w 19"/>
                  <a:gd name="T25" fmla="*/ 1863 h 23"/>
                  <a:gd name="T26" fmla="*/ 162 w 19"/>
                  <a:gd name="T27" fmla="*/ 1296 h 23"/>
                  <a:gd name="T28" fmla="*/ 81 w 19"/>
                  <a:gd name="T29" fmla="*/ 1134 h 23"/>
                  <a:gd name="T30" fmla="*/ 243 w 19"/>
                  <a:gd name="T31" fmla="*/ 648 h 23"/>
                  <a:gd name="T32" fmla="*/ 648 w 19"/>
                  <a:gd name="T33" fmla="*/ 729 h 23"/>
                  <a:gd name="T34" fmla="*/ 810 w 19"/>
                  <a:gd name="T35" fmla="*/ 324 h 23"/>
                  <a:gd name="T36" fmla="*/ 891 w 19"/>
                  <a:gd name="T37" fmla="*/ 81 h 23"/>
                  <a:gd name="T38" fmla="*/ 891 w 19"/>
                  <a:gd name="T39" fmla="*/ 0 h 23"/>
                  <a:gd name="T40" fmla="*/ 972 w 19"/>
                  <a:gd name="T41" fmla="*/ 0 h 23"/>
                  <a:gd name="T42" fmla="*/ 1134 w 19"/>
                  <a:gd name="T43" fmla="*/ 324 h 23"/>
                  <a:gd name="T44" fmla="*/ 810 w 19"/>
                  <a:gd name="T45" fmla="*/ 972 h 23"/>
                  <a:gd name="T46" fmla="*/ 729 w 19"/>
                  <a:gd name="T47" fmla="*/ 972 h 23"/>
                  <a:gd name="T48" fmla="*/ 567 w 19"/>
                  <a:gd name="T49" fmla="*/ 810 h 23"/>
                  <a:gd name="T50" fmla="*/ 324 w 19"/>
                  <a:gd name="T51" fmla="*/ 891 h 23"/>
                  <a:gd name="T52" fmla="*/ 243 w 19"/>
                  <a:gd name="T53" fmla="*/ 1053 h 23"/>
                  <a:gd name="T54" fmla="*/ 243 w 19"/>
                  <a:gd name="T55" fmla="*/ 1215 h 23"/>
                  <a:gd name="T56" fmla="*/ 324 w 19"/>
                  <a:gd name="T57" fmla="*/ 1377 h 23"/>
                  <a:gd name="T58" fmla="*/ 324 w 19"/>
                  <a:gd name="T59" fmla="*/ 1377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4" y="17"/>
                    </a:moveTo>
                    <a:cubicBezTo>
                      <a:pt x="7" y="16"/>
                      <a:pt x="11" y="13"/>
                      <a:pt x="13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10"/>
                      <a:pt x="15" y="9"/>
                      <a:pt x="14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7" y="10"/>
                      <a:pt x="18" y="13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6" y="14"/>
                      <a:pt x="14" y="15"/>
                    </a:cubicBezTo>
                    <a:cubicBezTo>
                      <a:pt x="12" y="16"/>
                      <a:pt x="9" y="18"/>
                      <a:pt x="8" y="18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3"/>
                      <a:pt x="5" y="23"/>
                    </a:cubicBezTo>
                    <a:cubicBezTo>
                      <a:pt x="4" y="20"/>
                      <a:pt x="2" y="17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2"/>
                      <a:pt x="0" y="9"/>
                      <a:pt x="3" y="8"/>
                    </a:cubicBezTo>
                    <a:cubicBezTo>
                      <a:pt x="5" y="7"/>
                      <a:pt x="7" y="8"/>
                      <a:pt x="8" y="9"/>
                    </a:cubicBezTo>
                    <a:cubicBezTo>
                      <a:pt x="9" y="8"/>
                      <a:pt x="10" y="6"/>
                      <a:pt x="10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2"/>
                      <a:pt x="14" y="4"/>
                    </a:cubicBezTo>
                    <a:cubicBezTo>
                      <a:pt x="13" y="6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0" name="Freeform 235">
                <a:extLst>
                  <a:ext uri="{FF2B5EF4-FFF2-40B4-BE49-F238E27FC236}">
                    <a16:creationId xmlns:a16="http://schemas.microsoft.com/office/drawing/2014/main" id="{1B941886-88AF-2E03-BDEE-E08013D45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" y="1536"/>
                <a:ext cx="56" cy="69"/>
              </a:xfrm>
              <a:custGeom>
                <a:avLst/>
                <a:gdLst>
                  <a:gd name="T0" fmla="*/ 616 w 19"/>
                  <a:gd name="T1" fmla="*/ 1539 h 23"/>
                  <a:gd name="T2" fmla="*/ 896 w 19"/>
                  <a:gd name="T3" fmla="*/ 891 h 23"/>
                  <a:gd name="T4" fmla="*/ 973 w 19"/>
                  <a:gd name="T5" fmla="*/ 567 h 23"/>
                  <a:gd name="T6" fmla="*/ 896 w 19"/>
                  <a:gd name="T7" fmla="*/ 486 h 23"/>
                  <a:gd name="T8" fmla="*/ 973 w 19"/>
                  <a:gd name="T9" fmla="*/ 405 h 23"/>
                  <a:gd name="T10" fmla="*/ 1432 w 19"/>
                  <a:gd name="T11" fmla="*/ 729 h 23"/>
                  <a:gd name="T12" fmla="*/ 1432 w 19"/>
                  <a:gd name="T13" fmla="*/ 810 h 23"/>
                  <a:gd name="T14" fmla="*/ 1356 w 19"/>
                  <a:gd name="T15" fmla="*/ 810 h 23"/>
                  <a:gd name="T16" fmla="*/ 1129 w 19"/>
                  <a:gd name="T17" fmla="*/ 972 h 23"/>
                  <a:gd name="T18" fmla="*/ 896 w 19"/>
                  <a:gd name="T19" fmla="*/ 1458 h 23"/>
                  <a:gd name="T20" fmla="*/ 896 w 19"/>
                  <a:gd name="T21" fmla="*/ 1701 h 23"/>
                  <a:gd name="T22" fmla="*/ 896 w 19"/>
                  <a:gd name="T23" fmla="*/ 1782 h 23"/>
                  <a:gd name="T24" fmla="*/ 896 w 19"/>
                  <a:gd name="T25" fmla="*/ 1863 h 23"/>
                  <a:gd name="T26" fmla="*/ 383 w 19"/>
                  <a:gd name="T27" fmla="*/ 1539 h 23"/>
                  <a:gd name="T28" fmla="*/ 236 w 19"/>
                  <a:gd name="T29" fmla="*/ 1458 h 23"/>
                  <a:gd name="T30" fmla="*/ 156 w 19"/>
                  <a:gd name="T31" fmla="*/ 972 h 23"/>
                  <a:gd name="T32" fmla="*/ 539 w 19"/>
                  <a:gd name="T33" fmla="*/ 810 h 23"/>
                  <a:gd name="T34" fmla="*/ 460 w 19"/>
                  <a:gd name="T35" fmla="*/ 405 h 23"/>
                  <a:gd name="T36" fmla="*/ 383 w 19"/>
                  <a:gd name="T37" fmla="*/ 162 h 23"/>
                  <a:gd name="T38" fmla="*/ 304 w 19"/>
                  <a:gd name="T39" fmla="*/ 81 h 23"/>
                  <a:gd name="T40" fmla="*/ 383 w 19"/>
                  <a:gd name="T41" fmla="*/ 0 h 23"/>
                  <a:gd name="T42" fmla="*/ 696 w 19"/>
                  <a:gd name="T43" fmla="*/ 243 h 23"/>
                  <a:gd name="T44" fmla="*/ 740 w 19"/>
                  <a:gd name="T45" fmla="*/ 972 h 23"/>
                  <a:gd name="T46" fmla="*/ 696 w 19"/>
                  <a:gd name="T47" fmla="*/ 972 h 23"/>
                  <a:gd name="T48" fmla="*/ 460 w 19"/>
                  <a:gd name="T49" fmla="*/ 972 h 23"/>
                  <a:gd name="T50" fmla="*/ 304 w 19"/>
                  <a:gd name="T51" fmla="*/ 1134 h 23"/>
                  <a:gd name="T52" fmla="*/ 304 w 19"/>
                  <a:gd name="T53" fmla="*/ 1296 h 23"/>
                  <a:gd name="T54" fmla="*/ 460 w 19"/>
                  <a:gd name="T55" fmla="*/ 1458 h 23"/>
                  <a:gd name="T56" fmla="*/ 539 w 19"/>
                  <a:gd name="T57" fmla="*/ 1539 h 23"/>
                  <a:gd name="T58" fmla="*/ 616 w 19"/>
                  <a:gd name="T59" fmla="*/ 1539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8" y="19"/>
                    </a:moveTo>
                    <a:cubicBezTo>
                      <a:pt x="9" y="16"/>
                      <a:pt x="12" y="12"/>
                      <a:pt x="12" y="11"/>
                    </a:cubicBezTo>
                    <a:cubicBezTo>
                      <a:pt x="14" y="8"/>
                      <a:pt x="14" y="8"/>
                      <a:pt x="13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4" y="6"/>
                      <a:pt x="17" y="8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2"/>
                    </a:cubicBezTo>
                    <a:cubicBezTo>
                      <a:pt x="14" y="14"/>
                      <a:pt x="12" y="17"/>
                      <a:pt x="12" y="18"/>
                    </a:cubicBezTo>
                    <a:cubicBezTo>
                      <a:pt x="11" y="20"/>
                      <a:pt x="11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2"/>
                      <a:pt x="6" y="20"/>
                      <a:pt x="5" y="19"/>
                    </a:cubicBezTo>
                    <a:cubicBezTo>
                      <a:pt x="5" y="19"/>
                      <a:pt x="4" y="19"/>
                      <a:pt x="3" y="18"/>
                    </a:cubicBezTo>
                    <a:cubicBezTo>
                      <a:pt x="2" y="17"/>
                      <a:pt x="0" y="15"/>
                      <a:pt x="2" y="12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6" y="9"/>
                      <a:pt x="6" y="7"/>
                      <a:pt x="6" y="5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7" y="2"/>
                      <a:pt x="9" y="3"/>
                    </a:cubicBezTo>
                    <a:cubicBezTo>
                      <a:pt x="9" y="4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5" y="12"/>
                      <a:pt x="5" y="13"/>
                      <a:pt x="4" y="14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5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1" name="Freeform 236">
                <a:extLst>
                  <a:ext uri="{FF2B5EF4-FFF2-40B4-BE49-F238E27FC236}">
                    <a16:creationId xmlns:a16="http://schemas.microsoft.com/office/drawing/2014/main" id="{EAAAA931-6A98-A486-6CA4-FC967F99F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9" y="1024"/>
                <a:ext cx="54" cy="54"/>
              </a:xfrm>
              <a:custGeom>
                <a:avLst/>
                <a:gdLst>
                  <a:gd name="T0" fmla="*/ 1134 w 18"/>
                  <a:gd name="T1" fmla="*/ 1377 h 18"/>
                  <a:gd name="T2" fmla="*/ 1053 w 18"/>
                  <a:gd name="T3" fmla="*/ 729 h 18"/>
                  <a:gd name="T4" fmla="*/ 405 w 18"/>
                  <a:gd name="T5" fmla="*/ 1053 h 18"/>
                  <a:gd name="T6" fmla="*/ 0 w 18"/>
                  <a:gd name="T7" fmla="*/ 648 h 18"/>
                  <a:gd name="T8" fmla="*/ 162 w 18"/>
                  <a:gd name="T9" fmla="*/ 0 h 18"/>
                  <a:gd name="T10" fmla="*/ 405 w 18"/>
                  <a:gd name="T11" fmla="*/ 162 h 18"/>
                  <a:gd name="T12" fmla="*/ 162 w 18"/>
                  <a:gd name="T13" fmla="*/ 729 h 18"/>
                  <a:gd name="T14" fmla="*/ 324 w 18"/>
                  <a:gd name="T15" fmla="*/ 810 h 18"/>
                  <a:gd name="T16" fmla="*/ 810 w 18"/>
                  <a:gd name="T17" fmla="*/ 405 h 18"/>
                  <a:gd name="T18" fmla="*/ 1215 w 18"/>
                  <a:gd name="T19" fmla="*/ 1458 h 18"/>
                  <a:gd name="T20" fmla="*/ 1134 w 18"/>
                  <a:gd name="T21" fmla="*/ 137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4" y="17"/>
                    </a:moveTo>
                    <a:cubicBezTo>
                      <a:pt x="14" y="16"/>
                      <a:pt x="16" y="12"/>
                      <a:pt x="13" y="9"/>
                    </a:cubicBezTo>
                    <a:cubicBezTo>
                      <a:pt x="10" y="7"/>
                      <a:pt x="7" y="10"/>
                      <a:pt x="5" y="13"/>
                    </a:cubicBezTo>
                    <a:cubicBezTo>
                      <a:pt x="4" y="12"/>
                      <a:pt x="1" y="9"/>
                      <a:pt x="0" y="8"/>
                    </a:cubicBezTo>
                    <a:cubicBezTo>
                      <a:pt x="0" y="8"/>
                      <a:pt x="2" y="1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4" y="3"/>
                      <a:pt x="3" y="8"/>
                      <a:pt x="2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5" y="9"/>
                      <a:pt x="6" y="5"/>
                      <a:pt x="10" y="5"/>
                    </a:cubicBezTo>
                    <a:cubicBezTo>
                      <a:pt x="15" y="5"/>
                      <a:pt x="18" y="11"/>
                      <a:pt x="15" y="18"/>
                    </a:cubicBezTo>
                    <a:cubicBezTo>
                      <a:pt x="15" y="18"/>
                      <a:pt x="14" y="18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2" name="Freeform 237">
                <a:extLst>
                  <a:ext uri="{FF2B5EF4-FFF2-40B4-BE49-F238E27FC236}">
                    <a16:creationId xmlns:a16="http://schemas.microsoft.com/office/drawing/2014/main" id="{52D3045D-B7F4-58D7-DD9C-48ABD2BDB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0" y="991"/>
                <a:ext cx="51" cy="48"/>
              </a:xfrm>
              <a:custGeom>
                <a:avLst/>
                <a:gdLst>
                  <a:gd name="T0" fmla="*/ 81 w 17"/>
                  <a:gd name="T1" fmla="*/ 648 h 16"/>
                  <a:gd name="T2" fmla="*/ 162 w 17"/>
                  <a:gd name="T3" fmla="*/ 162 h 16"/>
                  <a:gd name="T4" fmla="*/ 405 w 17"/>
                  <a:gd name="T5" fmla="*/ 0 h 16"/>
                  <a:gd name="T6" fmla="*/ 648 w 17"/>
                  <a:gd name="T7" fmla="*/ 324 h 16"/>
                  <a:gd name="T8" fmla="*/ 972 w 17"/>
                  <a:gd name="T9" fmla="*/ 243 h 16"/>
                  <a:gd name="T10" fmla="*/ 1296 w 17"/>
                  <a:gd name="T11" fmla="*/ 729 h 16"/>
                  <a:gd name="T12" fmla="*/ 1134 w 17"/>
                  <a:gd name="T13" fmla="*/ 1296 h 16"/>
                  <a:gd name="T14" fmla="*/ 972 w 17"/>
                  <a:gd name="T15" fmla="*/ 1053 h 16"/>
                  <a:gd name="T16" fmla="*/ 1134 w 17"/>
                  <a:gd name="T17" fmla="*/ 1053 h 16"/>
                  <a:gd name="T18" fmla="*/ 1053 w 17"/>
                  <a:gd name="T19" fmla="*/ 567 h 16"/>
                  <a:gd name="T20" fmla="*/ 648 w 17"/>
                  <a:gd name="T21" fmla="*/ 567 h 16"/>
                  <a:gd name="T22" fmla="*/ 648 w 17"/>
                  <a:gd name="T23" fmla="*/ 810 h 16"/>
                  <a:gd name="T24" fmla="*/ 486 w 17"/>
                  <a:gd name="T25" fmla="*/ 810 h 16"/>
                  <a:gd name="T26" fmla="*/ 486 w 17"/>
                  <a:gd name="T27" fmla="*/ 405 h 16"/>
                  <a:gd name="T28" fmla="*/ 243 w 17"/>
                  <a:gd name="T29" fmla="*/ 243 h 16"/>
                  <a:gd name="T30" fmla="*/ 243 w 17"/>
                  <a:gd name="T31" fmla="*/ 567 h 16"/>
                  <a:gd name="T32" fmla="*/ 81 w 17"/>
                  <a:gd name="T33" fmla="*/ 64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1" y="8"/>
                    </a:moveTo>
                    <a:cubicBezTo>
                      <a:pt x="1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12" y="3"/>
                      <a:pt x="16" y="3"/>
                      <a:pt x="16" y="9"/>
                    </a:cubicBezTo>
                    <a:cubicBezTo>
                      <a:pt x="17" y="12"/>
                      <a:pt x="15" y="15"/>
                      <a:pt x="14" y="16"/>
                    </a:cubicBezTo>
                    <a:cubicBezTo>
                      <a:pt x="12" y="16"/>
                      <a:pt x="10" y="14"/>
                      <a:pt x="12" y="13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5" y="12"/>
                      <a:pt x="15" y="9"/>
                      <a:pt x="13" y="7"/>
                    </a:cubicBezTo>
                    <a:cubicBezTo>
                      <a:pt x="12" y="6"/>
                      <a:pt x="10" y="5"/>
                      <a:pt x="8" y="7"/>
                    </a:cubicBezTo>
                    <a:cubicBezTo>
                      <a:pt x="8" y="8"/>
                      <a:pt x="8" y="8"/>
                      <a:pt x="8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7" y="7"/>
                      <a:pt x="6" y="5"/>
                    </a:cubicBezTo>
                    <a:cubicBezTo>
                      <a:pt x="6" y="3"/>
                      <a:pt x="4" y="2"/>
                      <a:pt x="3" y="3"/>
                    </a:cubicBezTo>
                    <a:cubicBezTo>
                      <a:pt x="2" y="5"/>
                      <a:pt x="2" y="7"/>
                      <a:pt x="3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3" name="Freeform 238">
                <a:extLst>
                  <a:ext uri="{FF2B5EF4-FFF2-40B4-BE49-F238E27FC236}">
                    <a16:creationId xmlns:a16="http://schemas.microsoft.com/office/drawing/2014/main" id="{FA582297-07B8-9763-40BB-CA31AB56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4" y="743"/>
                <a:ext cx="69" cy="83"/>
              </a:xfrm>
              <a:custGeom>
                <a:avLst/>
                <a:gdLst>
                  <a:gd name="T0" fmla="*/ 0 w 23"/>
                  <a:gd name="T1" fmla="*/ 1776 h 28"/>
                  <a:gd name="T2" fmla="*/ 81 w 23"/>
                  <a:gd name="T3" fmla="*/ 1616 h 28"/>
                  <a:gd name="T4" fmla="*/ 162 w 23"/>
                  <a:gd name="T5" fmla="*/ 1616 h 28"/>
                  <a:gd name="T6" fmla="*/ 567 w 23"/>
                  <a:gd name="T7" fmla="*/ 1378 h 28"/>
                  <a:gd name="T8" fmla="*/ 891 w 23"/>
                  <a:gd name="T9" fmla="*/ 623 h 28"/>
                  <a:gd name="T10" fmla="*/ 972 w 23"/>
                  <a:gd name="T11" fmla="*/ 237 h 28"/>
                  <a:gd name="T12" fmla="*/ 891 w 23"/>
                  <a:gd name="T13" fmla="*/ 157 h 28"/>
                  <a:gd name="T14" fmla="*/ 891 w 23"/>
                  <a:gd name="T15" fmla="*/ 0 h 28"/>
                  <a:gd name="T16" fmla="*/ 1782 w 23"/>
                  <a:gd name="T17" fmla="*/ 465 h 28"/>
                  <a:gd name="T18" fmla="*/ 1701 w 23"/>
                  <a:gd name="T19" fmla="*/ 623 h 28"/>
                  <a:gd name="T20" fmla="*/ 1620 w 23"/>
                  <a:gd name="T21" fmla="*/ 545 h 28"/>
                  <a:gd name="T22" fmla="*/ 1296 w 23"/>
                  <a:gd name="T23" fmla="*/ 863 h 28"/>
                  <a:gd name="T24" fmla="*/ 891 w 23"/>
                  <a:gd name="T25" fmla="*/ 1538 h 28"/>
                  <a:gd name="T26" fmla="*/ 891 w 23"/>
                  <a:gd name="T27" fmla="*/ 2004 h 28"/>
                  <a:gd name="T28" fmla="*/ 972 w 23"/>
                  <a:gd name="T29" fmla="*/ 2084 h 28"/>
                  <a:gd name="T30" fmla="*/ 891 w 23"/>
                  <a:gd name="T31" fmla="*/ 2161 h 28"/>
                  <a:gd name="T32" fmla="*/ 0 w 23"/>
                  <a:gd name="T33" fmla="*/ 1776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2"/>
                      <a:pt x="0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5" y="22"/>
                      <a:pt x="7" y="18"/>
                    </a:cubicBezTo>
                    <a:cubicBezTo>
                      <a:pt x="8" y="15"/>
                      <a:pt x="10" y="10"/>
                      <a:pt x="11" y="8"/>
                    </a:cubicBezTo>
                    <a:cubicBezTo>
                      <a:pt x="12" y="6"/>
                      <a:pt x="14" y="4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1" y="0"/>
                      <a:pt x="11" y="0"/>
                    </a:cubicBezTo>
                    <a:cubicBezTo>
                      <a:pt x="16" y="2"/>
                      <a:pt x="20" y="4"/>
                      <a:pt x="22" y="6"/>
                    </a:cubicBezTo>
                    <a:cubicBezTo>
                      <a:pt x="23" y="6"/>
                      <a:pt x="22" y="8"/>
                      <a:pt x="21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8" y="6"/>
                      <a:pt x="17" y="8"/>
                      <a:pt x="16" y="11"/>
                    </a:cubicBezTo>
                    <a:cubicBezTo>
                      <a:pt x="14" y="14"/>
                      <a:pt x="12" y="18"/>
                      <a:pt x="11" y="20"/>
                    </a:cubicBezTo>
                    <a:cubicBezTo>
                      <a:pt x="9" y="23"/>
                      <a:pt x="9" y="24"/>
                      <a:pt x="11" y="26"/>
                    </a:cubicBezTo>
                    <a:cubicBezTo>
                      <a:pt x="11" y="26"/>
                      <a:pt x="11" y="26"/>
                      <a:pt x="12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8" y="27"/>
                      <a:pt x="3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4" name="Freeform 239">
                <a:extLst>
                  <a:ext uri="{FF2B5EF4-FFF2-40B4-BE49-F238E27FC236}">
                    <a16:creationId xmlns:a16="http://schemas.microsoft.com/office/drawing/2014/main" id="{F6A4E164-9260-1B48-D3B2-6DE67D78C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6" y="853"/>
                <a:ext cx="80" cy="78"/>
              </a:xfrm>
              <a:custGeom>
                <a:avLst/>
                <a:gdLst>
                  <a:gd name="T0" fmla="*/ 0 w 27"/>
                  <a:gd name="T1" fmla="*/ 1377 h 26"/>
                  <a:gd name="T2" fmla="*/ 157 w 27"/>
                  <a:gd name="T3" fmla="*/ 1296 h 26"/>
                  <a:gd name="T4" fmla="*/ 237 w 27"/>
                  <a:gd name="T5" fmla="*/ 1296 h 26"/>
                  <a:gd name="T6" fmla="*/ 702 w 27"/>
                  <a:gd name="T7" fmla="*/ 1215 h 26"/>
                  <a:gd name="T8" fmla="*/ 1221 w 27"/>
                  <a:gd name="T9" fmla="*/ 648 h 26"/>
                  <a:gd name="T10" fmla="*/ 1378 w 27"/>
                  <a:gd name="T11" fmla="*/ 162 h 26"/>
                  <a:gd name="T12" fmla="*/ 1378 w 27"/>
                  <a:gd name="T13" fmla="*/ 162 h 26"/>
                  <a:gd name="T14" fmla="*/ 1458 w 27"/>
                  <a:gd name="T15" fmla="*/ 0 h 26"/>
                  <a:gd name="T16" fmla="*/ 2080 w 27"/>
                  <a:gd name="T17" fmla="*/ 729 h 26"/>
                  <a:gd name="T18" fmla="*/ 2003 w 27"/>
                  <a:gd name="T19" fmla="*/ 891 h 26"/>
                  <a:gd name="T20" fmla="*/ 1923 w 27"/>
                  <a:gd name="T21" fmla="*/ 810 h 26"/>
                  <a:gd name="T22" fmla="*/ 1538 w 27"/>
                  <a:gd name="T23" fmla="*/ 891 h 26"/>
                  <a:gd name="T24" fmla="*/ 939 w 27"/>
                  <a:gd name="T25" fmla="*/ 1458 h 26"/>
                  <a:gd name="T26" fmla="*/ 782 w 27"/>
                  <a:gd name="T27" fmla="*/ 1944 h 26"/>
                  <a:gd name="T28" fmla="*/ 782 w 27"/>
                  <a:gd name="T29" fmla="*/ 2025 h 26"/>
                  <a:gd name="T30" fmla="*/ 702 w 27"/>
                  <a:gd name="T31" fmla="*/ 2106 h 26"/>
                  <a:gd name="T32" fmla="*/ 0 w 27"/>
                  <a:gd name="T33" fmla="*/ 137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0" y="17"/>
                    </a:moveTo>
                    <a:cubicBezTo>
                      <a:pt x="1" y="17"/>
                      <a:pt x="1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8"/>
                      <a:pt x="5" y="18"/>
                      <a:pt x="9" y="15"/>
                    </a:cubicBezTo>
                    <a:cubicBezTo>
                      <a:pt x="11" y="13"/>
                      <a:pt x="15" y="9"/>
                      <a:pt x="16" y="8"/>
                    </a:cubicBezTo>
                    <a:cubicBezTo>
                      <a:pt x="18" y="6"/>
                      <a:pt x="20" y="5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2" y="3"/>
                      <a:pt x="25" y="7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8"/>
                      <a:pt x="22" y="10"/>
                      <a:pt x="20" y="11"/>
                    </a:cubicBezTo>
                    <a:cubicBezTo>
                      <a:pt x="17" y="14"/>
                      <a:pt x="13" y="17"/>
                      <a:pt x="12" y="18"/>
                    </a:cubicBezTo>
                    <a:cubicBezTo>
                      <a:pt x="9" y="21"/>
                      <a:pt x="8" y="22"/>
                      <a:pt x="10" y="24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4"/>
                      <a:pt x="3" y="20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5" name="Freeform 240">
                <a:extLst>
                  <a:ext uri="{FF2B5EF4-FFF2-40B4-BE49-F238E27FC236}">
                    <a16:creationId xmlns:a16="http://schemas.microsoft.com/office/drawing/2014/main" id="{DC05ED34-3A8F-9FF2-BEA0-27355869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0" y="1512"/>
                <a:ext cx="81" cy="78"/>
              </a:xfrm>
              <a:custGeom>
                <a:avLst/>
                <a:gdLst>
                  <a:gd name="T0" fmla="*/ 648 w 27"/>
                  <a:gd name="T1" fmla="*/ 0 h 26"/>
                  <a:gd name="T2" fmla="*/ 810 w 27"/>
                  <a:gd name="T3" fmla="*/ 81 h 26"/>
                  <a:gd name="T4" fmla="*/ 729 w 27"/>
                  <a:gd name="T5" fmla="*/ 162 h 26"/>
                  <a:gd name="T6" fmla="*/ 891 w 27"/>
                  <a:gd name="T7" fmla="*/ 648 h 26"/>
                  <a:gd name="T8" fmla="*/ 1539 w 27"/>
                  <a:gd name="T9" fmla="*/ 1215 h 26"/>
                  <a:gd name="T10" fmla="*/ 2025 w 27"/>
                  <a:gd name="T11" fmla="*/ 1296 h 26"/>
                  <a:gd name="T12" fmla="*/ 2106 w 27"/>
                  <a:gd name="T13" fmla="*/ 1215 h 26"/>
                  <a:gd name="T14" fmla="*/ 2187 w 27"/>
                  <a:gd name="T15" fmla="*/ 1296 h 26"/>
                  <a:gd name="T16" fmla="*/ 1539 w 27"/>
                  <a:gd name="T17" fmla="*/ 2106 h 26"/>
                  <a:gd name="T18" fmla="*/ 1458 w 27"/>
                  <a:gd name="T19" fmla="*/ 1944 h 26"/>
                  <a:gd name="T20" fmla="*/ 1458 w 27"/>
                  <a:gd name="T21" fmla="*/ 1944 h 26"/>
                  <a:gd name="T22" fmla="*/ 1296 w 27"/>
                  <a:gd name="T23" fmla="*/ 1458 h 26"/>
                  <a:gd name="T24" fmla="*/ 648 w 27"/>
                  <a:gd name="T25" fmla="*/ 891 h 26"/>
                  <a:gd name="T26" fmla="*/ 243 w 27"/>
                  <a:gd name="T27" fmla="*/ 810 h 26"/>
                  <a:gd name="T28" fmla="*/ 162 w 27"/>
                  <a:gd name="T29" fmla="*/ 891 h 26"/>
                  <a:gd name="T30" fmla="*/ 0 w 27"/>
                  <a:gd name="T31" fmla="*/ 729 h 26"/>
                  <a:gd name="T32" fmla="*/ 648 w 2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5"/>
                      <a:pt x="11" y="8"/>
                    </a:cubicBezTo>
                    <a:cubicBezTo>
                      <a:pt x="13" y="10"/>
                      <a:pt x="18" y="13"/>
                      <a:pt x="19" y="15"/>
                    </a:cubicBezTo>
                    <a:cubicBezTo>
                      <a:pt x="21" y="16"/>
                      <a:pt x="23" y="18"/>
                      <a:pt x="25" y="16"/>
                    </a:cubicBezTo>
                    <a:cubicBezTo>
                      <a:pt x="25" y="16"/>
                      <a:pt x="25" y="15"/>
                      <a:pt x="26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4" y="20"/>
                      <a:pt x="21" y="24"/>
                      <a:pt x="19" y="26"/>
                    </a:cubicBezTo>
                    <a:cubicBezTo>
                      <a:pt x="19" y="26"/>
                      <a:pt x="18" y="25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1"/>
                      <a:pt x="18" y="20"/>
                      <a:pt x="16" y="18"/>
                    </a:cubicBezTo>
                    <a:cubicBezTo>
                      <a:pt x="13" y="16"/>
                      <a:pt x="10" y="13"/>
                      <a:pt x="8" y="11"/>
                    </a:cubicBezTo>
                    <a:cubicBezTo>
                      <a:pt x="5" y="9"/>
                      <a:pt x="4" y="8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2" y="7"/>
                      <a:pt x="6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6" name="Freeform 241">
                <a:extLst>
                  <a:ext uri="{FF2B5EF4-FFF2-40B4-BE49-F238E27FC236}">
                    <a16:creationId xmlns:a16="http://schemas.microsoft.com/office/drawing/2014/main" id="{B3B07F81-5918-0B8C-CFAD-B612C31C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3" y="1692"/>
                <a:ext cx="42" cy="75"/>
              </a:xfrm>
              <a:custGeom>
                <a:avLst/>
                <a:gdLst>
                  <a:gd name="T0" fmla="*/ 1134 w 14"/>
                  <a:gd name="T1" fmla="*/ 0 h 25"/>
                  <a:gd name="T2" fmla="*/ 1134 w 14"/>
                  <a:gd name="T3" fmla="*/ 162 h 25"/>
                  <a:gd name="T4" fmla="*/ 972 w 14"/>
                  <a:gd name="T5" fmla="*/ 162 h 25"/>
                  <a:gd name="T6" fmla="*/ 729 w 14"/>
                  <a:gd name="T7" fmla="*/ 567 h 25"/>
                  <a:gd name="T8" fmla="*/ 729 w 14"/>
                  <a:gd name="T9" fmla="*/ 1458 h 25"/>
                  <a:gd name="T10" fmla="*/ 972 w 14"/>
                  <a:gd name="T11" fmla="*/ 1863 h 25"/>
                  <a:gd name="T12" fmla="*/ 1053 w 14"/>
                  <a:gd name="T13" fmla="*/ 1863 h 25"/>
                  <a:gd name="T14" fmla="*/ 1053 w 14"/>
                  <a:gd name="T15" fmla="*/ 2025 h 25"/>
                  <a:gd name="T16" fmla="*/ 81 w 14"/>
                  <a:gd name="T17" fmla="*/ 2025 h 25"/>
                  <a:gd name="T18" fmla="*/ 81 w 14"/>
                  <a:gd name="T19" fmla="*/ 1863 h 25"/>
                  <a:gd name="T20" fmla="*/ 162 w 14"/>
                  <a:gd name="T21" fmla="*/ 1863 h 25"/>
                  <a:gd name="T22" fmla="*/ 324 w 14"/>
                  <a:gd name="T23" fmla="*/ 1458 h 25"/>
                  <a:gd name="T24" fmla="*/ 405 w 14"/>
                  <a:gd name="T25" fmla="*/ 567 h 25"/>
                  <a:gd name="T26" fmla="*/ 162 w 14"/>
                  <a:gd name="T27" fmla="*/ 162 h 25"/>
                  <a:gd name="T28" fmla="*/ 81 w 14"/>
                  <a:gd name="T29" fmla="*/ 162 h 25"/>
                  <a:gd name="T30" fmla="*/ 81 w 14"/>
                  <a:gd name="T31" fmla="*/ 0 h 25"/>
                  <a:gd name="T32" fmla="*/ 1134 w 1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25">
                    <a:moveTo>
                      <a:pt x="14" y="0"/>
                    </a:moveTo>
                    <a:cubicBezTo>
                      <a:pt x="14" y="1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0" y="3"/>
                      <a:pt x="10" y="3"/>
                      <a:pt x="9" y="7"/>
                    </a:cubicBezTo>
                    <a:cubicBezTo>
                      <a:pt x="9" y="10"/>
                      <a:pt x="9" y="16"/>
                      <a:pt x="9" y="18"/>
                    </a:cubicBezTo>
                    <a:cubicBezTo>
                      <a:pt x="9" y="20"/>
                      <a:pt x="9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8" y="25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" y="23"/>
                      <a:pt x="4" y="20"/>
                      <a:pt x="4" y="18"/>
                    </a:cubicBezTo>
                    <a:cubicBezTo>
                      <a:pt x="5" y="14"/>
                      <a:pt x="5" y="9"/>
                      <a:pt x="5" y="7"/>
                    </a:cubicBezTo>
                    <a:cubicBezTo>
                      <a:pt x="5" y="3"/>
                      <a:pt x="5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0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7" name="Freeform 242">
                <a:extLst>
                  <a:ext uri="{FF2B5EF4-FFF2-40B4-BE49-F238E27FC236}">
                    <a16:creationId xmlns:a16="http://schemas.microsoft.com/office/drawing/2014/main" id="{D2AA7091-7E9D-666F-A5A5-3BA65988B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1" y="1566"/>
                <a:ext cx="78" cy="81"/>
              </a:xfrm>
              <a:custGeom>
                <a:avLst/>
                <a:gdLst>
                  <a:gd name="T0" fmla="*/ 2106 w 26"/>
                  <a:gd name="T1" fmla="*/ 648 h 27"/>
                  <a:gd name="T2" fmla="*/ 2025 w 26"/>
                  <a:gd name="T3" fmla="*/ 810 h 27"/>
                  <a:gd name="T4" fmla="*/ 1944 w 26"/>
                  <a:gd name="T5" fmla="*/ 729 h 27"/>
                  <a:gd name="T6" fmla="*/ 1458 w 26"/>
                  <a:gd name="T7" fmla="*/ 891 h 27"/>
                  <a:gd name="T8" fmla="*/ 891 w 26"/>
                  <a:gd name="T9" fmla="*/ 1539 h 27"/>
                  <a:gd name="T10" fmla="*/ 810 w 26"/>
                  <a:gd name="T11" fmla="*/ 2025 h 27"/>
                  <a:gd name="T12" fmla="*/ 891 w 26"/>
                  <a:gd name="T13" fmla="*/ 2025 h 27"/>
                  <a:gd name="T14" fmla="*/ 729 w 26"/>
                  <a:gd name="T15" fmla="*/ 2187 h 27"/>
                  <a:gd name="T16" fmla="*/ 0 w 26"/>
                  <a:gd name="T17" fmla="*/ 1539 h 27"/>
                  <a:gd name="T18" fmla="*/ 162 w 26"/>
                  <a:gd name="T19" fmla="*/ 1377 h 27"/>
                  <a:gd name="T20" fmla="*/ 162 w 26"/>
                  <a:gd name="T21" fmla="*/ 1458 h 27"/>
                  <a:gd name="T22" fmla="*/ 648 w 26"/>
                  <a:gd name="T23" fmla="*/ 1296 h 27"/>
                  <a:gd name="T24" fmla="*/ 1215 w 26"/>
                  <a:gd name="T25" fmla="*/ 648 h 27"/>
                  <a:gd name="T26" fmla="*/ 1296 w 26"/>
                  <a:gd name="T27" fmla="*/ 162 h 27"/>
                  <a:gd name="T28" fmla="*/ 1215 w 26"/>
                  <a:gd name="T29" fmla="*/ 81 h 27"/>
                  <a:gd name="T30" fmla="*/ 1377 w 26"/>
                  <a:gd name="T31" fmla="*/ 0 h 27"/>
                  <a:gd name="T32" fmla="*/ 2106 w 26"/>
                  <a:gd name="T33" fmla="*/ 64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26" y="8"/>
                    </a:moveTo>
                    <a:cubicBezTo>
                      <a:pt x="26" y="9"/>
                      <a:pt x="25" y="9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2" y="8"/>
                      <a:pt x="21" y="8"/>
                      <a:pt x="18" y="11"/>
                    </a:cubicBezTo>
                    <a:cubicBezTo>
                      <a:pt x="16" y="13"/>
                      <a:pt x="13" y="17"/>
                      <a:pt x="11" y="19"/>
                    </a:cubicBezTo>
                    <a:cubicBezTo>
                      <a:pt x="10" y="21"/>
                      <a:pt x="8" y="23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6"/>
                      <a:pt x="10" y="27"/>
                      <a:pt x="9" y="27"/>
                    </a:cubicBezTo>
                    <a:cubicBezTo>
                      <a:pt x="6" y="24"/>
                      <a:pt x="2" y="21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20"/>
                      <a:pt x="6" y="18"/>
                      <a:pt x="8" y="16"/>
                    </a:cubicBezTo>
                    <a:cubicBezTo>
                      <a:pt x="10" y="13"/>
                      <a:pt x="13" y="10"/>
                      <a:pt x="15" y="8"/>
                    </a:cubicBezTo>
                    <a:cubicBezTo>
                      <a:pt x="17" y="5"/>
                      <a:pt x="18" y="4"/>
                      <a:pt x="16" y="2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2"/>
                      <a:pt x="23" y="6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8" name="Freeform 243">
                <a:extLst>
                  <a:ext uri="{FF2B5EF4-FFF2-40B4-BE49-F238E27FC236}">
                    <a16:creationId xmlns:a16="http://schemas.microsoft.com/office/drawing/2014/main" id="{5453BAF2-A36F-9165-2852-741B4FADA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" y="1021"/>
                <a:ext cx="84" cy="63"/>
              </a:xfrm>
              <a:custGeom>
                <a:avLst/>
                <a:gdLst>
                  <a:gd name="T0" fmla="*/ 1863 w 28"/>
                  <a:gd name="T1" fmla="*/ 1701 h 21"/>
                  <a:gd name="T2" fmla="*/ 1701 w 28"/>
                  <a:gd name="T3" fmla="*/ 1620 h 21"/>
                  <a:gd name="T4" fmla="*/ 1782 w 28"/>
                  <a:gd name="T5" fmla="*/ 1539 h 21"/>
                  <a:gd name="T6" fmla="*/ 1458 w 28"/>
                  <a:gd name="T7" fmla="*/ 1215 h 21"/>
                  <a:gd name="T8" fmla="*/ 648 w 28"/>
                  <a:gd name="T9" fmla="*/ 891 h 21"/>
                  <a:gd name="T10" fmla="*/ 162 w 28"/>
                  <a:gd name="T11" fmla="*/ 972 h 21"/>
                  <a:gd name="T12" fmla="*/ 162 w 28"/>
                  <a:gd name="T13" fmla="*/ 1053 h 21"/>
                  <a:gd name="T14" fmla="*/ 0 w 28"/>
                  <a:gd name="T15" fmla="*/ 972 h 21"/>
                  <a:gd name="T16" fmla="*/ 324 w 28"/>
                  <a:gd name="T17" fmla="*/ 0 h 21"/>
                  <a:gd name="T18" fmla="*/ 486 w 28"/>
                  <a:gd name="T19" fmla="*/ 81 h 21"/>
                  <a:gd name="T20" fmla="*/ 486 w 28"/>
                  <a:gd name="T21" fmla="*/ 162 h 21"/>
                  <a:gd name="T22" fmla="*/ 810 w 28"/>
                  <a:gd name="T23" fmla="*/ 567 h 21"/>
                  <a:gd name="T24" fmla="*/ 1539 w 28"/>
                  <a:gd name="T25" fmla="*/ 810 h 21"/>
                  <a:gd name="T26" fmla="*/ 2025 w 28"/>
                  <a:gd name="T27" fmla="*/ 810 h 21"/>
                  <a:gd name="T28" fmla="*/ 2106 w 28"/>
                  <a:gd name="T29" fmla="*/ 729 h 21"/>
                  <a:gd name="T30" fmla="*/ 2268 w 28"/>
                  <a:gd name="T31" fmla="*/ 810 h 21"/>
                  <a:gd name="T32" fmla="*/ 1863 w 28"/>
                  <a:gd name="T33" fmla="*/ 170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1">
                    <a:moveTo>
                      <a:pt x="23" y="21"/>
                    </a:moveTo>
                    <a:cubicBezTo>
                      <a:pt x="23" y="21"/>
                      <a:pt x="22" y="21"/>
                      <a:pt x="21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6"/>
                      <a:pt x="18" y="15"/>
                    </a:cubicBezTo>
                    <a:cubicBezTo>
                      <a:pt x="15" y="14"/>
                      <a:pt x="10" y="12"/>
                      <a:pt x="8" y="11"/>
                    </a:cubicBezTo>
                    <a:cubicBezTo>
                      <a:pt x="6" y="10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1" y="7"/>
                      <a:pt x="3" y="3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7" y="6"/>
                      <a:pt x="10" y="7"/>
                    </a:cubicBezTo>
                    <a:cubicBezTo>
                      <a:pt x="13" y="8"/>
                      <a:pt x="17" y="10"/>
                      <a:pt x="19" y="10"/>
                    </a:cubicBezTo>
                    <a:cubicBezTo>
                      <a:pt x="23" y="12"/>
                      <a:pt x="24" y="12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27" y="12"/>
                      <a:pt x="24" y="18"/>
                      <a:pt x="2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39" name="Freeform 244">
                <a:extLst>
                  <a:ext uri="{FF2B5EF4-FFF2-40B4-BE49-F238E27FC236}">
                    <a16:creationId xmlns:a16="http://schemas.microsoft.com/office/drawing/2014/main" id="{DC5A9315-756D-3D94-DB9B-F77E63D7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907"/>
                <a:ext cx="84" cy="96"/>
              </a:xfrm>
              <a:custGeom>
                <a:avLst/>
                <a:gdLst>
                  <a:gd name="T0" fmla="*/ 891 w 28"/>
                  <a:gd name="T1" fmla="*/ 2592 h 32"/>
                  <a:gd name="T2" fmla="*/ 0 w 28"/>
                  <a:gd name="T3" fmla="*/ 1215 h 32"/>
                  <a:gd name="T4" fmla="*/ 162 w 28"/>
                  <a:gd name="T5" fmla="*/ 1134 h 32"/>
                  <a:gd name="T6" fmla="*/ 243 w 28"/>
                  <a:gd name="T7" fmla="*/ 1134 h 32"/>
                  <a:gd name="T8" fmla="*/ 648 w 28"/>
                  <a:gd name="T9" fmla="*/ 1053 h 32"/>
                  <a:gd name="T10" fmla="*/ 1377 w 28"/>
                  <a:gd name="T11" fmla="*/ 648 h 32"/>
                  <a:gd name="T12" fmla="*/ 1620 w 28"/>
                  <a:gd name="T13" fmla="*/ 243 h 32"/>
                  <a:gd name="T14" fmla="*/ 1539 w 28"/>
                  <a:gd name="T15" fmla="*/ 162 h 32"/>
                  <a:gd name="T16" fmla="*/ 1701 w 28"/>
                  <a:gd name="T17" fmla="*/ 0 h 32"/>
                  <a:gd name="T18" fmla="*/ 2268 w 28"/>
                  <a:gd name="T19" fmla="*/ 810 h 32"/>
                  <a:gd name="T20" fmla="*/ 2106 w 28"/>
                  <a:gd name="T21" fmla="*/ 972 h 32"/>
                  <a:gd name="T22" fmla="*/ 2025 w 28"/>
                  <a:gd name="T23" fmla="*/ 891 h 32"/>
                  <a:gd name="T24" fmla="*/ 1620 w 28"/>
                  <a:gd name="T25" fmla="*/ 972 h 32"/>
                  <a:gd name="T26" fmla="*/ 891 w 28"/>
                  <a:gd name="T27" fmla="*/ 1458 h 32"/>
                  <a:gd name="T28" fmla="*/ 648 w 28"/>
                  <a:gd name="T29" fmla="*/ 1782 h 32"/>
                  <a:gd name="T30" fmla="*/ 810 w 28"/>
                  <a:gd name="T31" fmla="*/ 2025 h 32"/>
                  <a:gd name="T32" fmla="*/ 972 w 28"/>
                  <a:gd name="T33" fmla="*/ 2187 h 32"/>
                  <a:gd name="T34" fmla="*/ 1296 w 28"/>
                  <a:gd name="T35" fmla="*/ 2268 h 32"/>
                  <a:gd name="T36" fmla="*/ 1458 w 28"/>
                  <a:gd name="T37" fmla="*/ 2187 h 32"/>
                  <a:gd name="T38" fmla="*/ 1539 w 28"/>
                  <a:gd name="T39" fmla="*/ 2349 h 32"/>
                  <a:gd name="T40" fmla="*/ 891 w 28"/>
                  <a:gd name="T41" fmla="*/ 259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2">
                    <a:moveTo>
                      <a:pt x="11" y="32"/>
                    </a:moveTo>
                    <a:cubicBezTo>
                      <a:pt x="7" y="25"/>
                      <a:pt x="2" y="18"/>
                      <a:pt x="0" y="15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6"/>
                      <a:pt x="5" y="16"/>
                      <a:pt x="8" y="13"/>
                    </a:cubicBezTo>
                    <a:cubicBezTo>
                      <a:pt x="11" y="12"/>
                      <a:pt x="15" y="9"/>
                      <a:pt x="17" y="8"/>
                    </a:cubicBezTo>
                    <a:cubicBezTo>
                      <a:pt x="19" y="6"/>
                      <a:pt x="21" y="5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4" y="4"/>
                      <a:pt x="26" y="8"/>
                      <a:pt x="28" y="10"/>
                    </a:cubicBezTo>
                    <a:cubicBezTo>
                      <a:pt x="28" y="11"/>
                      <a:pt x="27" y="12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8" y="20"/>
                      <a:pt x="7" y="20"/>
                      <a:pt x="8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8"/>
                      <a:pt x="15" y="28"/>
                      <a:pt x="16" y="28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18" y="27"/>
                      <a:pt x="19" y="28"/>
                      <a:pt x="19" y="29"/>
                    </a:cubicBezTo>
                    <a:cubicBezTo>
                      <a:pt x="17" y="30"/>
                      <a:pt x="14" y="31"/>
                      <a:pt x="1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0" name="Freeform 245">
                <a:extLst>
                  <a:ext uri="{FF2B5EF4-FFF2-40B4-BE49-F238E27FC236}">
                    <a16:creationId xmlns:a16="http://schemas.microsoft.com/office/drawing/2014/main" id="{4ECC5257-6DF4-C3E7-8DEE-5CAEEE2E4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" y="991"/>
                <a:ext cx="84" cy="87"/>
              </a:xfrm>
              <a:custGeom>
                <a:avLst/>
                <a:gdLst>
                  <a:gd name="T0" fmla="*/ 648 w 28"/>
                  <a:gd name="T1" fmla="*/ 2349 h 29"/>
                  <a:gd name="T2" fmla="*/ 0 w 28"/>
                  <a:gd name="T3" fmla="*/ 891 h 29"/>
                  <a:gd name="T4" fmla="*/ 162 w 28"/>
                  <a:gd name="T5" fmla="*/ 810 h 29"/>
                  <a:gd name="T6" fmla="*/ 162 w 28"/>
                  <a:gd name="T7" fmla="*/ 891 h 29"/>
                  <a:gd name="T8" fmla="*/ 648 w 28"/>
                  <a:gd name="T9" fmla="*/ 891 h 29"/>
                  <a:gd name="T10" fmla="*/ 1458 w 28"/>
                  <a:gd name="T11" fmla="*/ 567 h 29"/>
                  <a:gd name="T12" fmla="*/ 1701 w 28"/>
                  <a:gd name="T13" fmla="*/ 162 h 29"/>
                  <a:gd name="T14" fmla="*/ 1701 w 28"/>
                  <a:gd name="T15" fmla="*/ 81 h 29"/>
                  <a:gd name="T16" fmla="*/ 1863 w 28"/>
                  <a:gd name="T17" fmla="*/ 0 h 29"/>
                  <a:gd name="T18" fmla="*/ 2268 w 28"/>
                  <a:gd name="T19" fmla="*/ 891 h 29"/>
                  <a:gd name="T20" fmla="*/ 2106 w 28"/>
                  <a:gd name="T21" fmla="*/ 972 h 29"/>
                  <a:gd name="T22" fmla="*/ 2106 w 28"/>
                  <a:gd name="T23" fmla="*/ 891 h 29"/>
                  <a:gd name="T24" fmla="*/ 1620 w 28"/>
                  <a:gd name="T25" fmla="*/ 891 h 29"/>
                  <a:gd name="T26" fmla="*/ 810 w 28"/>
                  <a:gd name="T27" fmla="*/ 1215 h 29"/>
                  <a:gd name="T28" fmla="*/ 567 w 28"/>
                  <a:gd name="T29" fmla="*/ 1539 h 29"/>
                  <a:gd name="T30" fmla="*/ 567 w 28"/>
                  <a:gd name="T31" fmla="*/ 1782 h 29"/>
                  <a:gd name="T32" fmla="*/ 810 w 28"/>
                  <a:gd name="T33" fmla="*/ 2025 h 29"/>
                  <a:gd name="T34" fmla="*/ 1053 w 28"/>
                  <a:gd name="T35" fmla="*/ 2106 h 29"/>
                  <a:gd name="T36" fmla="*/ 1215 w 28"/>
                  <a:gd name="T37" fmla="*/ 2106 h 29"/>
                  <a:gd name="T38" fmla="*/ 1215 w 28"/>
                  <a:gd name="T39" fmla="*/ 2268 h 29"/>
                  <a:gd name="T40" fmla="*/ 648 w 28"/>
                  <a:gd name="T41" fmla="*/ 2349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8" y="29"/>
                    </a:moveTo>
                    <a:cubicBezTo>
                      <a:pt x="5" y="22"/>
                      <a:pt x="1" y="14"/>
                      <a:pt x="0" y="11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3"/>
                      <a:pt x="4" y="13"/>
                      <a:pt x="8" y="11"/>
                    </a:cubicBezTo>
                    <a:cubicBezTo>
                      <a:pt x="11" y="10"/>
                      <a:pt x="16" y="7"/>
                      <a:pt x="18" y="7"/>
                    </a:cubicBezTo>
                    <a:cubicBezTo>
                      <a:pt x="20" y="6"/>
                      <a:pt x="22" y="5"/>
                      <a:pt x="21" y="2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5"/>
                      <a:pt x="27" y="9"/>
                      <a:pt x="28" y="11"/>
                    </a:cubicBezTo>
                    <a:cubicBezTo>
                      <a:pt x="28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7" y="17"/>
                      <a:pt x="6" y="17"/>
                      <a:pt x="7" y="19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6"/>
                      <a:pt x="14" y="26"/>
                      <a:pt x="15" y="26"/>
                    </a:cubicBezTo>
                    <a:cubicBezTo>
                      <a:pt x="15" y="26"/>
                      <a:pt x="16" y="27"/>
                      <a:pt x="15" y="28"/>
                    </a:cubicBezTo>
                    <a:cubicBezTo>
                      <a:pt x="14" y="29"/>
                      <a:pt x="11" y="29"/>
                      <a:pt x="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1" name="Freeform 246">
                <a:extLst>
                  <a:ext uri="{FF2B5EF4-FFF2-40B4-BE49-F238E27FC236}">
                    <a16:creationId xmlns:a16="http://schemas.microsoft.com/office/drawing/2014/main" id="{2FAA5240-8EFF-2614-93DD-297C69C9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" y="710"/>
                <a:ext cx="69" cy="90"/>
              </a:xfrm>
              <a:custGeom>
                <a:avLst/>
                <a:gdLst>
                  <a:gd name="T0" fmla="*/ 0 w 23"/>
                  <a:gd name="T1" fmla="*/ 1944 h 30"/>
                  <a:gd name="T2" fmla="*/ 81 w 23"/>
                  <a:gd name="T3" fmla="*/ 1377 h 30"/>
                  <a:gd name="T4" fmla="*/ 243 w 23"/>
                  <a:gd name="T5" fmla="*/ 1458 h 30"/>
                  <a:gd name="T6" fmla="*/ 567 w 23"/>
                  <a:gd name="T7" fmla="*/ 2106 h 30"/>
                  <a:gd name="T8" fmla="*/ 1053 w 23"/>
                  <a:gd name="T9" fmla="*/ 1944 h 30"/>
                  <a:gd name="T10" fmla="*/ 810 w 23"/>
                  <a:gd name="T11" fmla="*/ 1377 h 30"/>
                  <a:gd name="T12" fmla="*/ 405 w 23"/>
                  <a:gd name="T13" fmla="*/ 648 h 30"/>
                  <a:gd name="T14" fmla="*/ 1296 w 23"/>
                  <a:gd name="T15" fmla="*/ 243 h 30"/>
                  <a:gd name="T16" fmla="*/ 1782 w 23"/>
                  <a:gd name="T17" fmla="*/ 486 h 30"/>
                  <a:gd name="T18" fmla="*/ 1701 w 23"/>
                  <a:gd name="T19" fmla="*/ 972 h 30"/>
                  <a:gd name="T20" fmla="*/ 1539 w 23"/>
                  <a:gd name="T21" fmla="*/ 972 h 30"/>
                  <a:gd name="T22" fmla="*/ 1296 w 23"/>
                  <a:gd name="T23" fmla="*/ 486 h 30"/>
                  <a:gd name="T24" fmla="*/ 810 w 23"/>
                  <a:gd name="T25" fmla="*/ 648 h 30"/>
                  <a:gd name="T26" fmla="*/ 1134 w 23"/>
                  <a:gd name="T27" fmla="*/ 1134 h 30"/>
                  <a:gd name="T28" fmla="*/ 1458 w 23"/>
                  <a:gd name="T29" fmla="*/ 1944 h 30"/>
                  <a:gd name="T30" fmla="*/ 567 w 23"/>
                  <a:gd name="T31" fmla="*/ 2268 h 30"/>
                  <a:gd name="T32" fmla="*/ 0 w 23"/>
                  <a:gd name="T33" fmla="*/ 1944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0">
                    <a:moveTo>
                      <a:pt x="0" y="24"/>
                    </a:moveTo>
                    <a:cubicBezTo>
                      <a:pt x="0" y="21"/>
                      <a:pt x="0" y="19"/>
                      <a:pt x="1" y="17"/>
                    </a:cubicBezTo>
                    <a:cubicBezTo>
                      <a:pt x="1" y="17"/>
                      <a:pt x="3" y="17"/>
                      <a:pt x="3" y="18"/>
                    </a:cubicBezTo>
                    <a:cubicBezTo>
                      <a:pt x="3" y="20"/>
                      <a:pt x="2" y="24"/>
                      <a:pt x="7" y="26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4" y="21"/>
                      <a:pt x="12" y="19"/>
                      <a:pt x="10" y="17"/>
                    </a:cubicBezTo>
                    <a:cubicBezTo>
                      <a:pt x="5" y="13"/>
                      <a:pt x="5" y="10"/>
                      <a:pt x="5" y="8"/>
                    </a:cubicBezTo>
                    <a:cubicBezTo>
                      <a:pt x="5" y="5"/>
                      <a:pt x="8" y="0"/>
                      <a:pt x="16" y="3"/>
                    </a:cubicBezTo>
                    <a:cubicBezTo>
                      <a:pt x="20" y="4"/>
                      <a:pt x="21" y="6"/>
                      <a:pt x="22" y="6"/>
                    </a:cubicBezTo>
                    <a:cubicBezTo>
                      <a:pt x="23" y="7"/>
                      <a:pt x="22" y="11"/>
                      <a:pt x="21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1"/>
                      <a:pt x="20" y="7"/>
                      <a:pt x="16" y="6"/>
                    </a:cubicBezTo>
                    <a:cubicBezTo>
                      <a:pt x="12" y="4"/>
                      <a:pt x="10" y="6"/>
                      <a:pt x="10" y="8"/>
                    </a:cubicBezTo>
                    <a:cubicBezTo>
                      <a:pt x="10" y="9"/>
                      <a:pt x="11" y="10"/>
                      <a:pt x="14" y="14"/>
                    </a:cubicBezTo>
                    <a:cubicBezTo>
                      <a:pt x="16" y="16"/>
                      <a:pt x="19" y="19"/>
                      <a:pt x="18" y="24"/>
                    </a:cubicBezTo>
                    <a:cubicBezTo>
                      <a:pt x="16" y="28"/>
                      <a:pt x="12" y="30"/>
                      <a:pt x="7" y="28"/>
                    </a:cubicBezTo>
                    <a:cubicBezTo>
                      <a:pt x="2" y="2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2" name="Freeform 247">
                <a:extLst>
                  <a:ext uri="{FF2B5EF4-FFF2-40B4-BE49-F238E27FC236}">
                    <a16:creationId xmlns:a16="http://schemas.microsoft.com/office/drawing/2014/main" id="{5DF0275E-BF31-DD00-8051-CC972407F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686"/>
                <a:ext cx="60" cy="81"/>
              </a:xfrm>
              <a:custGeom>
                <a:avLst/>
                <a:gdLst>
                  <a:gd name="T0" fmla="*/ 1377 w 20"/>
                  <a:gd name="T1" fmla="*/ 81 h 27"/>
                  <a:gd name="T2" fmla="*/ 1539 w 20"/>
                  <a:gd name="T3" fmla="*/ 567 h 27"/>
                  <a:gd name="T4" fmla="*/ 1296 w 20"/>
                  <a:gd name="T5" fmla="*/ 648 h 27"/>
                  <a:gd name="T6" fmla="*/ 729 w 20"/>
                  <a:gd name="T7" fmla="*/ 243 h 27"/>
                  <a:gd name="T8" fmla="*/ 405 w 20"/>
                  <a:gd name="T9" fmla="*/ 567 h 27"/>
                  <a:gd name="T10" fmla="*/ 891 w 20"/>
                  <a:gd name="T11" fmla="*/ 972 h 27"/>
                  <a:gd name="T12" fmla="*/ 1539 w 20"/>
                  <a:gd name="T13" fmla="*/ 1377 h 27"/>
                  <a:gd name="T14" fmla="*/ 972 w 20"/>
                  <a:gd name="T15" fmla="*/ 2187 h 27"/>
                  <a:gd name="T16" fmla="*/ 324 w 20"/>
                  <a:gd name="T17" fmla="*/ 2187 h 27"/>
                  <a:gd name="T18" fmla="*/ 243 w 20"/>
                  <a:gd name="T19" fmla="*/ 1701 h 27"/>
                  <a:gd name="T20" fmla="*/ 405 w 20"/>
                  <a:gd name="T21" fmla="*/ 1620 h 27"/>
                  <a:gd name="T22" fmla="*/ 891 w 20"/>
                  <a:gd name="T23" fmla="*/ 1944 h 27"/>
                  <a:gd name="T24" fmla="*/ 1215 w 20"/>
                  <a:gd name="T25" fmla="*/ 1620 h 27"/>
                  <a:gd name="T26" fmla="*/ 729 w 20"/>
                  <a:gd name="T27" fmla="*/ 1296 h 27"/>
                  <a:gd name="T28" fmla="*/ 81 w 20"/>
                  <a:gd name="T29" fmla="*/ 729 h 27"/>
                  <a:gd name="T30" fmla="*/ 729 w 20"/>
                  <a:gd name="T31" fmla="*/ 0 h 27"/>
                  <a:gd name="T32" fmla="*/ 1377 w 20"/>
                  <a:gd name="T33" fmla="*/ 8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17" y="1"/>
                    </a:moveTo>
                    <a:cubicBezTo>
                      <a:pt x="18" y="3"/>
                      <a:pt x="18" y="6"/>
                      <a:pt x="19" y="7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6"/>
                      <a:pt x="14" y="2"/>
                      <a:pt x="9" y="3"/>
                    </a:cubicBezTo>
                    <a:cubicBezTo>
                      <a:pt x="6" y="3"/>
                      <a:pt x="5" y="5"/>
                      <a:pt x="5" y="7"/>
                    </a:cubicBezTo>
                    <a:cubicBezTo>
                      <a:pt x="5" y="9"/>
                      <a:pt x="7" y="10"/>
                      <a:pt x="11" y="12"/>
                    </a:cubicBezTo>
                    <a:cubicBezTo>
                      <a:pt x="17" y="13"/>
                      <a:pt x="18" y="15"/>
                      <a:pt x="19" y="17"/>
                    </a:cubicBezTo>
                    <a:cubicBezTo>
                      <a:pt x="20" y="20"/>
                      <a:pt x="20" y="26"/>
                      <a:pt x="12" y="27"/>
                    </a:cubicBezTo>
                    <a:cubicBezTo>
                      <a:pt x="8" y="27"/>
                      <a:pt x="6" y="27"/>
                      <a:pt x="4" y="27"/>
                    </a:cubicBezTo>
                    <a:cubicBezTo>
                      <a:pt x="4" y="26"/>
                      <a:pt x="3" y="22"/>
                      <a:pt x="3" y="21"/>
                    </a:cubicBezTo>
                    <a:cubicBezTo>
                      <a:pt x="3" y="20"/>
                      <a:pt x="4" y="20"/>
                      <a:pt x="5" y="20"/>
                    </a:cubicBezTo>
                    <a:cubicBezTo>
                      <a:pt x="5" y="21"/>
                      <a:pt x="6" y="25"/>
                      <a:pt x="11" y="24"/>
                    </a:cubicBezTo>
                    <a:cubicBezTo>
                      <a:pt x="15" y="24"/>
                      <a:pt x="15" y="21"/>
                      <a:pt x="15" y="20"/>
                    </a:cubicBezTo>
                    <a:cubicBezTo>
                      <a:pt x="14" y="18"/>
                      <a:pt x="13" y="18"/>
                      <a:pt x="9" y="16"/>
                    </a:cubicBezTo>
                    <a:cubicBezTo>
                      <a:pt x="5" y="15"/>
                      <a:pt x="1" y="14"/>
                      <a:pt x="1" y="9"/>
                    </a:cubicBezTo>
                    <a:cubicBezTo>
                      <a:pt x="0" y="5"/>
                      <a:pt x="3" y="1"/>
                      <a:pt x="9" y="0"/>
                    </a:cubicBezTo>
                    <a:cubicBezTo>
                      <a:pt x="14" y="0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3" name="Freeform 248">
                <a:extLst>
                  <a:ext uri="{FF2B5EF4-FFF2-40B4-BE49-F238E27FC236}">
                    <a16:creationId xmlns:a16="http://schemas.microsoft.com/office/drawing/2014/main" id="{F413CB3A-8D0D-76E6-BAED-64024877E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4" y="1512"/>
                <a:ext cx="84" cy="84"/>
              </a:xfrm>
              <a:custGeom>
                <a:avLst/>
                <a:gdLst>
                  <a:gd name="T0" fmla="*/ 2268 w 28"/>
                  <a:gd name="T1" fmla="*/ 972 h 28"/>
                  <a:gd name="T2" fmla="*/ 1944 w 28"/>
                  <a:gd name="T3" fmla="*/ 1296 h 28"/>
                  <a:gd name="T4" fmla="*/ 1782 w 28"/>
                  <a:gd name="T5" fmla="*/ 1215 h 28"/>
                  <a:gd name="T6" fmla="*/ 1863 w 28"/>
                  <a:gd name="T7" fmla="*/ 486 h 28"/>
                  <a:gd name="T8" fmla="*/ 1377 w 28"/>
                  <a:gd name="T9" fmla="*/ 405 h 28"/>
                  <a:gd name="T10" fmla="*/ 1296 w 28"/>
                  <a:gd name="T11" fmla="*/ 1053 h 28"/>
                  <a:gd name="T12" fmla="*/ 1296 w 28"/>
                  <a:gd name="T13" fmla="*/ 1782 h 28"/>
                  <a:gd name="T14" fmla="*/ 324 w 28"/>
                  <a:gd name="T15" fmla="*/ 1701 h 28"/>
                  <a:gd name="T16" fmla="*/ 0 w 28"/>
                  <a:gd name="T17" fmla="*/ 1215 h 28"/>
                  <a:gd name="T18" fmla="*/ 324 w 28"/>
                  <a:gd name="T19" fmla="*/ 891 h 28"/>
                  <a:gd name="T20" fmla="*/ 405 w 28"/>
                  <a:gd name="T21" fmla="*/ 1053 h 28"/>
                  <a:gd name="T22" fmla="*/ 405 w 28"/>
                  <a:gd name="T23" fmla="*/ 1539 h 28"/>
                  <a:gd name="T24" fmla="*/ 891 w 28"/>
                  <a:gd name="T25" fmla="*/ 1620 h 28"/>
                  <a:gd name="T26" fmla="*/ 891 w 28"/>
                  <a:gd name="T27" fmla="*/ 1053 h 28"/>
                  <a:gd name="T28" fmla="*/ 972 w 28"/>
                  <a:gd name="T29" fmla="*/ 243 h 28"/>
                  <a:gd name="T30" fmla="*/ 1944 w 28"/>
                  <a:gd name="T31" fmla="*/ 324 h 28"/>
                  <a:gd name="T32" fmla="*/ 2268 w 28"/>
                  <a:gd name="T33" fmla="*/ 972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8" y="12"/>
                    </a:moveTo>
                    <a:cubicBezTo>
                      <a:pt x="27" y="14"/>
                      <a:pt x="25" y="15"/>
                      <a:pt x="24" y="16"/>
                    </a:cubicBezTo>
                    <a:cubicBezTo>
                      <a:pt x="23" y="16"/>
                      <a:pt x="23" y="16"/>
                      <a:pt x="22" y="15"/>
                    </a:cubicBezTo>
                    <a:cubicBezTo>
                      <a:pt x="23" y="13"/>
                      <a:pt x="26" y="10"/>
                      <a:pt x="23" y="6"/>
                    </a:cubicBezTo>
                    <a:cubicBezTo>
                      <a:pt x="21" y="4"/>
                      <a:pt x="18" y="4"/>
                      <a:pt x="17" y="5"/>
                    </a:cubicBezTo>
                    <a:cubicBezTo>
                      <a:pt x="15" y="7"/>
                      <a:pt x="15" y="9"/>
                      <a:pt x="16" y="13"/>
                    </a:cubicBezTo>
                    <a:cubicBezTo>
                      <a:pt x="18" y="18"/>
                      <a:pt x="17" y="21"/>
                      <a:pt x="16" y="22"/>
                    </a:cubicBezTo>
                    <a:cubicBezTo>
                      <a:pt x="14" y="25"/>
                      <a:pt x="9" y="28"/>
                      <a:pt x="4" y="21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5"/>
                      <a:pt x="3" y="12"/>
                      <a:pt x="4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2" y="16"/>
                      <a:pt x="5" y="19"/>
                    </a:cubicBezTo>
                    <a:cubicBezTo>
                      <a:pt x="8" y="23"/>
                      <a:pt x="10" y="21"/>
                      <a:pt x="11" y="20"/>
                    </a:cubicBezTo>
                    <a:cubicBezTo>
                      <a:pt x="13" y="19"/>
                      <a:pt x="12" y="18"/>
                      <a:pt x="11" y="13"/>
                    </a:cubicBezTo>
                    <a:cubicBezTo>
                      <a:pt x="10" y="10"/>
                      <a:pt x="9" y="6"/>
                      <a:pt x="12" y="3"/>
                    </a:cubicBezTo>
                    <a:cubicBezTo>
                      <a:pt x="16" y="0"/>
                      <a:pt x="21" y="0"/>
                      <a:pt x="24" y="4"/>
                    </a:cubicBezTo>
                    <a:cubicBezTo>
                      <a:pt x="28" y="8"/>
                      <a:pt x="28" y="12"/>
                      <a:pt x="2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4" name="Freeform 249">
                <a:extLst>
                  <a:ext uri="{FF2B5EF4-FFF2-40B4-BE49-F238E27FC236}">
                    <a16:creationId xmlns:a16="http://schemas.microsoft.com/office/drawing/2014/main" id="{F9ED4A94-41D6-7A5B-0FC4-0DC44D8C0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3" y="746"/>
                <a:ext cx="69" cy="83"/>
              </a:xfrm>
              <a:custGeom>
                <a:avLst/>
                <a:gdLst>
                  <a:gd name="T0" fmla="*/ 972 w 23"/>
                  <a:gd name="T1" fmla="*/ 2161 h 28"/>
                  <a:gd name="T2" fmla="*/ 891 w 23"/>
                  <a:gd name="T3" fmla="*/ 2004 h 28"/>
                  <a:gd name="T4" fmla="*/ 972 w 23"/>
                  <a:gd name="T5" fmla="*/ 1924 h 28"/>
                  <a:gd name="T6" fmla="*/ 972 w 23"/>
                  <a:gd name="T7" fmla="*/ 1458 h 28"/>
                  <a:gd name="T8" fmla="*/ 567 w 23"/>
                  <a:gd name="T9" fmla="*/ 783 h 28"/>
                  <a:gd name="T10" fmla="*/ 162 w 23"/>
                  <a:gd name="T11" fmla="*/ 545 h 28"/>
                  <a:gd name="T12" fmla="*/ 81 w 23"/>
                  <a:gd name="T13" fmla="*/ 545 h 28"/>
                  <a:gd name="T14" fmla="*/ 0 w 23"/>
                  <a:gd name="T15" fmla="*/ 465 h 28"/>
                  <a:gd name="T16" fmla="*/ 891 w 23"/>
                  <a:gd name="T17" fmla="*/ 0 h 28"/>
                  <a:gd name="T18" fmla="*/ 972 w 23"/>
                  <a:gd name="T19" fmla="*/ 157 h 28"/>
                  <a:gd name="T20" fmla="*/ 891 w 23"/>
                  <a:gd name="T21" fmla="*/ 157 h 28"/>
                  <a:gd name="T22" fmla="*/ 891 w 23"/>
                  <a:gd name="T23" fmla="*/ 623 h 28"/>
                  <a:gd name="T24" fmla="*/ 1296 w 23"/>
                  <a:gd name="T25" fmla="*/ 1301 h 28"/>
                  <a:gd name="T26" fmla="*/ 1620 w 23"/>
                  <a:gd name="T27" fmla="*/ 1616 h 28"/>
                  <a:gd name="T28" fmla="*/ 1782 w 23"/>
                  <a:gd name="T29" fmla="*/ 1538 h 28"/>
                  <a:gd name="T30" fmla="*/ 1863 w 23"/>
                  <a:gd name="T31" fmla="*/ 1696 h 28"/>
                  <a:gd name="T32" fmla="*/ 972 w 23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cubicBezTo>
                      <a:pt x="11" y="28"/>
                      <a:pt x="11" y="27"/>
                      <a:pt x="11" y="26"/>
                    </a:cubicBezTo>
                    <a:cubicBezTo>
                      <a:pt x="11" y="26"/>
                      <a:pt x="12" y="26"/>
                      <a:pt x="12" y="25"/>
                    </a:cubicBezTo>
                    <a:cubicBezTo>
                      <a:pt x="14" y="24"/>
                      <a:pt x="14" y="23"/>
                      <a:pt x="12" y="19"/>
                    </a:cubicBezTo>
                    <a:cubicBezTo>
                      <a:pt x="10" y="17"/>
                      <a:pt x="8" y="12"/>
                      <a:pt x="7" y="10"/>
                    </a:cubicBezTo>
                    <a:cubicBezTo>
                      <a:pt x="6" y="8"/>
                      <a:pt x="5" y="6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10" y="6"/>
                      <a:pt x="11" y="8"/>
                    </a:cubicBezTo>
                    <a:cubicBezTo>
                      <a:pt x="13" y="11"/>
                      <a:pt x="15" y="15"/>
                      <a:pt x="16" y="17"/>
                    </a:cubicBezTo>
                    <a:cubicBezTo>
                      <a:pt x="18" y="21"/>
                      <a:pt x="18" y="22"/>
                      <a:pt x="20" y="21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2" y="21"/>
                      <a:pt x="23" y="22"/>
                      <a:pt x="23" y="22"/>
                    </a:cubicBezTo>
                    <a:cubicBezTo>
                      <a:pt x="20" y="24"/>
                      <a:pt x="15" y="26"/>
                      <a:pt x="1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5" name="Freeform 250">
                <a:extLst>
                  <a:ext uri="{FF2B5EF4-FFF2-40B4-BE49-F238E27FC236}">
                    <a16:creationId xmlns:a16="http://schemas.microsoft.com/office/drawing/2014/main" id="{46A4875D-7BA4-094D-A473-D384359D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2" y="713"/>
                <a:ext cx="71" cy="87"/>
              </a:xfrm>
              <a:custGeom>
                <a:avLst/>
                <a:gdLst>
                  <a:gd name="T0" fmla="*/ 621 w 24"/>
                  <a:gd name="T1" fmla="*/ 2268 h 29"/>
                  <a:gd name="T2" fmla="*/ 385 w 24"/>
                  <a:gd name="T3" fmla="*/ 1863 h 29"/>
                  <a:gd name="T4" fmla="*/ 541 w 24"/>
                  <a:gd name="T5" fmla="*/ 1782 h 29"/>
                  <a:gd name="T6" fmla="*/ 1139 w 24"/>
                  <a:gd name="T7" fmla="*/ 2025 h 29"/>
                  <a:gd name="T8" fmla="*/ 1373 w 24"/>
                  <a:gd name="T9" fmla="*/ 1620 h 29"/>
                  <a:gd name="T10" fmla="*/ 858 w 24"/>
                  <a:gd name="T11" fmla="*/ 1377 h 29"/>
                  <a:gd name="T12" fmla="*/ 157 w 24"/>
                  <a:gd name="T13" fmla="*/ 1053 h 29"/>
                  <a:gd name="T14" fmla="*/ 621 w 24"/>
                  <a:gd name="T15" fmla="*/ 162 h 29"/>
                  <a:gd name="T16" fmla="*/ 1139 w 24"/>
                  <a:gd name="T17" fmla="*/ 0 h 29"/>
                  <a:gd name="T18" fmla="*/ 1296 w 24"/>
                  <a:gd name="T19" fmla="*/ 486 h 29"/>
                  <a:gd name="T20" fmla="*/ 1139 w 24"/>
                  <a:gd name="T21" fmla="*/ 567 h 29"/>
                  <a:gd name="T22" fmla="*/ 701 w 24"/>
                  <a:gd name="T23" fmla="*/ 324 h 29"/>
                  <a:gd name="T24" fmla="*/ 464 w 24"/>
                  <a:gd name="T25" fmla="*/ 729 h 29"/>
                  <a:gd name="T26" fmla="*/ 979 w 24"/>
                  <a:gd name="T27" fmla="*/ 972 h 29"/>
                  <a:gd name="T28" fmla="*/ 1680 w 24"/>
                  <a:gd name="T29" fmla="*/ 1377 h 29"/>
                  <a:gd name="T30" fmla="*/ 1216 w 24"/>
                  <a:gd name="T31" fmla="*/ 2187 h 29"/>
                  <a:gd name="T32" fmla="*/ 621 w 24"/>
                  <a:gd name="T33" fmla="*/ 226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9">
                    <a:moveTo>
                      <a:pt x="8" y="28"/>
                    </a:moveTo>
                    <a:cubicBezTo>
                      <a:pt x="7" y="26"/>
                      <a:pt x="6" y="24"/>
                      <a:pt x="5" y="23"/>
                    </a:cubicBezTo>
                    <a:cubicBezTo>
                      <a:pt x="5" y="22"/>
                      <a:pt x="6" y="21"/>
                      <a:pt x="7" y="22"/>
                    </a:cubicBezTo>
                    <a:cubicBezTo>
                      <a:pt x="9" y="23"/>
                      <a:pt x="10" y="27"/>
                      <a:pt x="15" y="25"/>
                    </a:cubicBezTo>
                    <a:cubicBezTo>
                      <a:pt x="18" y="24"/>
                      <a:pt x="19" y="22"/>
                      <a:pt x="18" y="20"/>
                    </a:cubicBezTo>
                    <a:cubicBezTo>
                      <a:pt x="18" y="18"/>
                      <a:pt x="15" y="17"/>
                      <a:pt x="11" y="17"/>
                    </a:cubicBezTo>
                    <a:cubicBezTo>
                      <a:pt x="6" y="16"/>
                      <a:pt x="4" y="15"/>
                      <a:pt x="2" y="13"/>
                    </a:cubicBezTo>
                    <a:cubicBezTo>
                      <a:pt x="1" y="11"/>
                      <a:pt x="0" y="5"/>
                      <a:pt x="8" y="2"/>
                    </a:cubicBezTo>
                    <a:cubicBezTo>
                      <a:pt x="11" y="1"/>
                      <a:pt x="14" y="1"/>
                      <a:pt x="15" y="0"/>
                    </a:cubicBezTo>
                    <a:cubicBezTo>
                      <a:pt x="15" y="1"/>
                      <a:pt x="17" y="4"/>
                      <a:pt x="17" y="6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5" y="6"/>
                      <a:pt x="13" y="3"/>
                      <a:pt x="9" y="4"/>
                    </a:cubicBezTo>
                    <a:cubicBezTo>
                      <a:pt x="5" y="5"/>
                      <a:pt x="5" y="8"/>
                      <a:pt x="6" y="9"/>
                    </a:cubicBezTo>
                    <a:cubicBezTo>
                      <a:pt x="7" y="11"/>
                      <a:pt x="8" y="11"/>
                      <a:pt x="13" y="12"/>
                    </a:cubicBezTo>
                    <a:cubicBezTo>
                      <a:pt x="16" y="12"/>
                      <a:pt x="20" y="12"/>
                      <a:pt x="22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29"/>
                      <a:pt x="8" y="28"/>
                      <a:pt x="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6" name="Freeform 251">
                <a:extLst>
                  <a:ext uri="{FF2B5EF4-FFF2-40B4-BE49-F238E27FC236}">
                    <a16:creationId xmlns:a16="http://schemas.microsoft.com/office/drawing/2014/main" id="{2F7D53EC-092F-925B-3464-70582944A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1" y="785"/>
                <a:ext cx="81" cy="83"/>
              </a:xfrm>
              <a:custGeom>
                <a:avLst/>
                <a:gdLst>
                  <a:gd name="T0" fmla="*/ 1134 w 27"/>
                  <a:gd name="T1" fmla="*/ 2161 h 28"/>
                  <a:gd name="T2" fmla="*/ 810 w 27"/>
                  <a:gd name="T3" fmla="*/ 1847 h 28"/>
                  <a:gd name="T4" fmla="*/ 972 w 27"/>
                  <a:gd name="T5" fmla="*/ 1696 h 28"/>
                  <a:gd name="T6" fmla="*/ 1620 w 27"/>
                  <a:gd name="T7" fmla="*/ 1776 h 28"/>
                  <a:gd name="T8" fmla="*/ 1782 w 27"/>
                  <a:gd name="T9" fmla="*/ 1378 h 28"/>
                  <a:gd name="T10" fmla="*/ 1134 w 27"/>
                  <a:gd name="T11" fmla="*/ 1221 h 28"/>
                  <a:gd name="T12" fmla="*/ 405 w 27"/>
                  <a:gd name="T13" fmla="*/ 1141 h 28"/>
                  <a:gd name="T14" fmla="*/ 567 w 27"/>
                  <a:gd name="T15" fmla="*/ 237 h 28"/>
                  <a:gd name="T16" fmla="*/ 1053 w 27"/>
                  <a:gd name="T17" fmla="*/ 0 h 28"/>
                  <a:gd name="T18" fmla="*/ 1377 w 27"/>
                  <a:gd name="T19" fmla="*/ 317 h 28"/>
                  <a:gd name="T20" fmla="*/ 1215 w 27"/>
                  <a:gd name="T21" fmla="*/ 385 h 28"/>
                  <a:gd name="T22" fmla="*/ 729 w 27"/>
                  <a:gd name="T23" fmla="*/ 385 h 28"/>
                  <a:gd name="T24" fmla="*/ 567 w 27"/>
                  <a:gd name="T25" fmla="*/ 783 h 28"/>
                  <a:gd name="T26" fmla="*/ 1134 w 27"/>
                  <a:gd name="T27" fmla="*/ 863 h 28"/>
                  <a:gd name="T28" fmla="*/ 2025 w 27"/>
                  <a:gd name="T29" fmla="*/ 1020 h 28"/>
                  <a:gd name="T30" fmla="*/ 1782 w 27"/>
                  <a:gd name="T31" fmla="*/ 1924 h 28"/>
                  <a:gd name="T32" fmla="*/ 1134 w 27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12" y="27"/>
                      <a:pt x="11" y="25"/>
                      <a:pt x="10" y="24"/>
                    </a:cubicBezTo>
                    <a:cubicBezTo>
                      <a:pt x="10" y="23"/>
                      <a:pt x="11" y="22"/>
                      <a:pt x="12" y="22"/>
                    </a:cubicBezTo>
                    <a:cubicBezTo>
                      <a:pt x="14" y="23"/>
                      <a:pt x="16" y="26"/>
                      <a:pt x="20" y="23"/>
                    </a:cubicBezTo>
                    <a:cubicBezTo>
                      <a:pt x="23" y="21"/>
                      <a:pt x="23" y="19"/>
                      <a:pt x="22" y="18"/>
                    </a:cubicBezTo>
                    <a:cubicBezTo>
                      <a:pt x="21" y="15"/>
                      <a:pt x="18" y="15"/>
                      <a:pt x="14" y="16"/>
                    </a:cubicBezTo>
                    <a:cubicBezTo>
                      <a:pt x="9" y="17"/>
                      <a:pt x="6" y="17"/>
                      <a:pt x="5" y="15"/>
                    </a:cubicBezTo>
                    <a:cubicBezTo>
                      <a:pt x="3" y="13"/>
                      <a:pt x="0" y="8"/>
                      <a:pt x="7" y="3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6" y="3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2" y="2"/>
                      <a:pt x="9" y="5"/>
                    </a:cubicBezTo>
                    <a:cubicBezTo>
                      <a:pt x="5" y="7"/>
                      <a:pt x="6" y="9"/>
                      <a:pt x="7" y="10"/>
                    </a:cubicBezTo>
                    <a:cubicBezTo>
                      <a:pt x="8" y="12"/>
                      <a:pt x="10" y="12"/>
                      <a:pt x="14" y="11"/>
                    </a:cubicBezTo>
                    <a:cubicBezTo>
                      <a:pt x="18" y="10"/>
                      <a:pt x="22" y="9"/>
                      <a:pt x="25" y="13"/>
                    </a:cubicBezTo>
                    <a:cubicBezTo>
                      <a:pt x="27" y="17"/>
                      <a:pt x="26" y="22"/>
                      <a:pt x="22" y="25"/>
                    </a:cubicBezTo>
                    <a:cubicBezTo>
                      <a:pt x="17" y="28"/>
                      <a:pt x="14" y="28"/>
                      <a:pt x="1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7" name="Freeform 252">
                <a:extLst>
                  <a:ext uri="{FF2B5EF4-FFF2-40B4-BE49-F238E27FC236}">
                    <a16:creationId xmlns:a16="http://schemas.microsoft.com/office/drawing/2014/main" id="{79AB81C8-26DD-DE15-465F-B8A6FE802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2" y="1416"/>
                <a:ext cx="108" cy="117"/>
              </a:xfrm>
              <a:custGeom>
                <a:avLst/>
                <a:gdLst>
                  <a:gd name="T0" fmla="*/ 1053 w 36"/>
                  <a:gd name="T1" fmla="*/ 0 h 39"/>
                  <a:gd name="T2" fmla="*/ 1215 w 36"/>
                  <a:gd name="T3" fmla="*/ 81 h 39"/>
                  <a:gd name="T4" fmla="*/ 1134 w 36"/>
                  <a:gd name="T5" fmla="*/ 162 h 39"/>
                  <a:gd name="T6" fmla="*/ 1458 w 36"/>
                  <a:gd name="T7" fmla="*/ 567 h 39"/>
                  <a:gd name="T8" fmla="*/ 2268 w 36"/>
                  <a:gd name="T9" fmla="*/ 891 h 39"/>
                  <a:gd name="T10" fmla="*/ 2673 w 36"/>
                  <a:gd name="T11" fmla="*/ 891 h 39"/>
                  <a:gd name="T12" fmla="*/ 2754 w 36"/>
                  <a:gd name="T13" fmla="*/ 810 h 39"/>
                  <a:gd name="T14" fmla="*/ 2916 w 36"/>
                  <a:gd name="T15" fmla="*/ 891 h 39"/>
                  <a:gd name="T16" fmla="*/ 2673 w 36"/>
                  <a:gd name="T17" fmla="*/ 1458 h 39"/>
                  <a:gd name="T18" fmla="*/ 2592 w 36"/>
                  <a:gd name="T19" fmla="*/ 1539 h 39"/>
                  <a:gd name="T20" fmla="*/ 2430 w 36"/>
                  <a:gd name="T21" fmla="*/ 1539 h 39"/>
                  <a:gd name="T22" fmla="*/ 648 w 36"/>
                  <a:gd name="T23" fmla="*/ 1944 h 39"/>
                  <a:gd name="T24" fmla="*/ 1377 w 36"/>
                  <a:gd name="T25" fmla="*/ 2430 h 39"/>
                  <a:gd name="T26" fmla="*/ 1863 w 36"/>
                  <a:gd name="T27" fmla="*/ 2511 h 39"/>
                  <a:gd name="T28" fmla="*/ 1944 w 36"/>
                  <a:gd name="T29" fmla="*/ 2349 h 39"/>
                  <a:gd name="T30" fmla="*/ 2106 w 36"/>
                  <a:gd name="T31" fmla="*/ 2511 h 39"/>
                  <a:gd name="T32" fmla="*/ 1620 w 36"/>
                  <a:gd name="T33" fmla="*/ 3159 h 39"/>
                  <a:gd name="T34" fmla="*/ 1458 w 36"/>
                  <a:gd name="T35" fmla="*/ 3078 h 39"/>
                  <a:gd name="T36" fmla="*/ 1539 w 36"/>
                  <a:gd name="T37" fmla="*/ 2997 h 39"/>
                  <a:gd name="T38" fmla="*/ 1296 w 36"/>
                  <a:gd name="T39" fmla="*/ 2592 h 39"/>
                  <a:gd name="T40" fmla="*/ 81 w 36"/>
                  <a:gd name="T41" fmla="*/ 1863 h 39"/>
                  <a:gd name="T42" fmla="*/ 81 w 36"/>
                  <a:gd name="T43" fmla="*/ 1701 h 39"/>
                  <a:gd name="T44" fmla="*/ 2349 w 36"/>
                  <a:gd name="T45" fmla="*/ 1134 h 39"/>
                  <a:gd name="T46" fmla="*/ 1377 w 36"/>
                  <a:gd name="T47" fmla="*/ 729 h 39"/>
                  <a:gd name="T48" fmla="*/ 891 w 36"/>
                  <a:gd name="T49" fmla="*/ 729 h 39"/>
                  <a:gd name="T50" fmla="*/ 891 w 36"/>
                  <a:gd name="T51" fmla="*/ 810 h 39"/>
                  <a:gd name="T52" fmla="*/ 729 w 36"/>
                  <a:gd name="T53" fmla="*/ 729 h 39"/>
                  <a:gd name="T54" fmla="*/ 1053 w 36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" h="39">
                    <a:moveTo>
                      <a:pt x="13" y="0"/>
                    </a:moveTo>
                    <a:cubicBezTo>
                      <a:pt x="14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4"/>
                      <a:pt x="15" y="5"/>
                      <a:pt x="18" y="7"/>
                    </a:cubicBezTo>
                    <a:cubicBezTo>
                      <a:pt x="21" y="8"/>
                      <a:pt x="25" y="10"/>
                      <a:pt x="28" y="11"/>
                    </a:cubicBezTo>
                    <a:cubicBezTo>
                      <a:pt x="30" y="12"/>
                      <a:pt x="32" y="13"/>
                      <a:pt x="33" y="11"/>
                    </a:cubicBezTo>
                    <a:cubicBezTo>
                      <a:pt x="33" y="11"/>
                      <a:pt x="34" y="11"/>
                      <a:pt x="34" y="10"/>
                    </a:cubicBezTo>
                    <a:cubicBezTo>
                      <a:pt x="35" y="10"/>
                      <a:pt x="35" y="10"/>
                      <a:pt x="36" y="11"/>
                    </a:cubicBezTo>
                    <a:cubicBezTo>
                      <a:pt x="35" y="12"/>
                      <a:pt x="34" y="16"/>
                      <a:pt x="33" y="18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2" y="19"/>
                      <a:pt x="31" y="19"/>
                      <a:pt x="30" y="19"/>
                    </a:cubicBezTo>
                    <a:cubicBezTo>
                      <a:pt x="29" y="19"/>
                      <a:pt x="10" y="23"/>
                      <a:pt x="8" y="24"/>
                    </a:cubicBezTo>
                    <a:cubicBezTo>
                      <a:pt x="10" y="25"/>
                      <a:pt x="16" y="29"/>
                      <a:pt x="17" y="30"/>
                    </a:cubicBezTo>
                    <a:cubicBezTo>
                      <a:pt x="20" y="32"/>
                      <a:pt x="21" y="33"/>
                      <a:pt x="23" y="31"/>
                    </a:cubicBezTo>
                    <a:cubicBezTo>
                      <a:pt x="23" y="30"/>
                      <a:pt x="24" y="30"/>
                      <a:pt x="24" y="29"/>
                    </a:cubicBezTo>
                    <a:cubicBezTo>
                      <a:pt x="25" y="29"/>
                      <a:pt x="25" y="30"/>
                      <a:pt x="26" y="31"/>
                    </a:cubicBezTo>
                    <a:cubicBezTo>
                      <a:pt x="24" y="34"/>
                      <a:pt x="21" y="37"/>
                      <a:pt x="20" y="39"/>
                    </a:cubicBezTo>
                    <a:cubicBezTo>
                      <a:pt x="19" y="39"/>
                      <a:pt x="18" y="39"/>
                      <a:pt x="18" y="3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5"/>
                      <a:pt x="19" y="35"/>
                      <a:pt x="16" y="32"/>
                    </a:cubicBezTo>
                    <a:cubicBezTo>
                      <a:pt x="13" y="31"/>
                      <a:pt x="2" y="23"/>
                      <a:pt x="1" y="23"/>
                    </a:cubicBezTo>
                    <a:cubicBezTo>
                      <a:pt x="1" y="22"/>
                      <a:pt x="0" y="21"/>
                      <a:pt x="1" y="21"/>
                    </a:cubicBezTo>
                    <a:cubicBezTo>
                      <a:pt x="5" y="20"/>
                      <a:pt x="27" y="15"/>
                      <a:pt x="29" y="14"/>
                    </a:cubicBezTo>
                    <a:cubicBezTo>
                      <a:pt x="27" y="14"/>
                      <a:pt x="19" y="10"/>
                      <a:pt x="17" y="9"/>
                    </a:cubicBezTo>
                    <a:cubicBezTo>
                      <a:pt x="13" y="7"/>
                      <a:pt x="12" y="7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10" y="7"/>
                      <a:pt x="12" y="2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8" name="Freeform 253">
                <a:extLst>
                  <a:ext uri="{FF2B5EF4-FFF2-40B4-BE49-F238E27FC236}">
                    <a16:creationId xmlns:a16="http://schemas.microsoft.com/office/drawing/2014/main" id="{662DB325-8EE6-7EA5-74E0-BAA604FB2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3" y="1084"/>
                <a:ext cx="90" cy="108"/>
              </a:xfrm>
              <a:custGeom>
                <a:avLst/>
                <a:gdLst>
                  <a:gd name="T0" fmla="*/ 2025 w 30"/>
                  <a:gd name="T1" fmla="*/ 2916 h 36"/>
                  <a:gd name="T2" fmla="*/ 1863 w 30"/>
                  <a:gd name="T3" fmla="*/ 2916 h 36"/>
                  <a:gd name="T4" fmla="*/ 1863 w 30"/>
                  <a:gd name="T5" fmla="*/ 2754 h 36"/>
                  <a:gd name="T6" fmla="*/ 1458 w 30"/>
                  <a:gd name="T7" fmla="*/ 2511 h 36"/>
                  <a:gd name="T8" fmla="*/ 648 w 30"/>
                  <a:gd name="T9" fmla="*/ 2430 h 36"/>
                  <a:gd name="T10" fmla="*/ 162 w 30"/>
                  <a:gd name="T11" fmla="*/ 2592 h 36"/>
                  <a:gd name="T12" fmla="*/ 162 w 30"/>
                  <a:gd name="T13" fmla="*/ 2673 h 36"/>
                  <a:gd name="T14" fmla="*/ 0 w 30"/>
                  <a:gd name="T15" fmla="*/ 2673 h 36"/>
                  <a:gd name="T16" fmla="*/ 81 w 30"/>
                  <a:gd name="T17" fmla="*/ 2025 h 36"/>
                  <a:gd name="T18" fmla="*/ 81 w 30"/>
                  <a:gd name="T19" fmla="*/ 1944 h 36"/>
                  <a:gd name="T20" fmla="*/ 243 w 30"/>
                  <a:gd name="T21" fmla="*/ 1863 h 36"/>
                  <a:gd name="T22" fmla="*/ 1782 w 30"/>
                  <a:gd name="T23" fmla="*/ 891 h 36"/>
                  <a:gd name="T24" fmla="*/ 891 w 30"/>
                  <a:gd name="T25" fmla="*/ 729 h 36"/>
                  <a:gd name="T26" fmla="*/ 486 w 30"/>
                  <a:gd name="T27" fmla="*/ 810 h 36"/>
                  <a:gd name="T28" fmla="*/ 405 w 30"/>
                  <a:gd name="T29" fmla="*/ 891 h 36"/>
                  <a:gd name="T30" fmla="*/ 243 w 30"/>
                  <a:gd name="T31" fmla="*/ 891 h 36"/>
                  <a:gd name="T32" fmla="*/ 486 w 30"/>
                  <a:gd name="T33" fmla="*/ 81 h 36"/>
                  <a:gd name="T34" fmla="*/ 648 w 30"/>
                  <a:gd name="T35" fmla="*/ 81 h 36"/>
                  <a:gd name="T36" fmla="*/ 567 w 30"/>
                  <a:gd name="T37" fmla="*/ 243 h 36"/>
                  <a:gd name="T38" fmla="*/ 972 w 30"/>
                  <a:gd name="T39" fmla="*/ 486 h 36"/>
                  <a:gd name="T40" fmla="*/ 2349 w 30"/>
                  <a:gd name="T41" fmla="*/ 810 h 36"/>
                  <a:gd name="T42" fmla="*/ 2430 w 30"/>
                  <a:gd name="T43" fmla="*/ 972 h 36"/>
                  <a:gd name="T44" fmla="*/ 486 w 30"/>
                  <a:gd name="T45" fmla="*/ 2187 h 36"/>
                  <a:gd name="T46" fmla="*/ 1458 w 30"/>
                  <a:gd name="T47" fmla="*/ 2349 h 36"/>
                  <a:gd name="T48" fmla="*/ 1944 w 30"/>
                  <a:gd name="T49" fmla="*/ 2187 h 36"/>
                  <a:gd name="T50" fmla="*/ 1944 w 30"/>
                  <a:gd name="T51" fmla="*/ 2025 h 36"/>
                  <a:gd name="T52" fmla="*/ 2106 w 30"/>
                  <a:gd name="T53" fmla="*/ 2106 h 36"/>
                  <a:gd name="T54" fmla="*/ 2025 w 30"/>
                  <a:gd name="T55" fmla="*/ 2916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36">
                    <a:moveTo>
                      <a:pt x="25" y="36"/>
                    </a:moveTo>
                    <a:cubicBezTo>
                      <a:pt x="24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4"/>
                    </a:cubicBezTo>
                    <a:cubicBezTo>
                      <a:pt x="23" y="32"/>
                      <a:pt x="22" y="32"/>
                      <a:pt x="18" y="31"/>
                    </a:cubicBezTo>
                    <a:cubicBezTo>
                      <a:pt x="15" y="31"/>
                      <a:pt x="10" y="30"/>
                      <a:pt x="8" y="30"/>
                    </a:cubicBezTo>
                    <a:cubicBezTo>
                      <a:pt x="5" y="30"/>
                      <a:pt x="3" y="29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1"/>
                      <a:pt x="0" y="27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2" y="24"/>
                      <a:pt x="3" y="23"/>
                    </a:cubicBezTo>
                    <a:cubicBezTo>
                      <a:pt x="4" y="23"/>
                      <a:pt x="20" y="13"/>
                      <a:pt x="22" y="11"/>
                    </a:cubicBezTo>
                    <a:cubicBezTo>
                      <a:pt x="20" y="11"/>
                      <a:pt x="13" y="9"/>
                      <a:pt x="11" y="9"/>
                    </a:cubicBezTo>
                    <a:cubicBezTo>
                      <a:pt x="8" y="8"/>
                      <a:pt x="6" y="8"/>
                      <a:pt x="6" y="10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2"/>
                      <a:pt x="4" y="12"/>
                      <a:pt x="3" y="11"/>
                    </a:cubicBezTo>
                    <a:cubicBezTo>
                      <a:pt x="4" y="7"/>
                      <a:pt x="5" y="3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4"/>
                      <a:pt x="8" y="5"/>
                      <a:pt x="12" y="6"/>
                    </a:cubicBezTo>
                    <a:cubicBezTo>
                      <a:pt x="15" y="7"/>
                      <a:pt x="28" y="10"/>
                      <a:pt x="29" y="10"/>
                    </a:cubicBezTo>
                    <a:cubicBezTo>
                      <a:pt x="30" y="11"/>
                      <a:pt x="30" y="11"/>
                      <a:pt x="30" y="12"/>
                    </a:cubicBezTo>
                    <a:cubicBezTo>
                      <a:pt x="26" y="14"/>
                      <a:pt x="7" y="27"/>
                      <a:pt x="6" y="27"/>
                    </a:cubicBezTo>
                    <a:cubicBezTo>
                      <a:pt x="7" y="28"/>
                      <a:pt x="16" y="28"/>
                      <a:pt x="18" y="29"/>
                    </a:cubicBezTo>
                    <a:cubicBezTo>
                      <a:pt x="22" y="29"/>
                      <a:pt x="23" y="28"/>
                      <a:pt x="24" y="27"/>
                    </a:cubicBezTo>
                    <a:cubicBezTo>
                      <a:pt x="24" y="26"/>
                      <a:pt x="24" y="26"/>
                      <a:pt x="24" y="25"/>
                    </a:cubicBezTo>
                    <a:cubicBezTo>
                      <a:pt x="25" y="25"/>
                      <a:pt x="26" y="25"/>
                      <a:pt x="26" y="26"/>
                    </a:cubicBezTo>
                    <a:cubicBezTo>
                      <a:pt x="26" y="28"/>
                      <a:pt x="25" y="34"/>
                      <a:pt x="2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49" name="Freeform 254">
                <a:extLst>
                  <a:ext uri="{FF2B5EF4-FFF2-40B4-BE49-F238E27FC236}">
                    <a16:creationId xmlns:a16="http://schemas.microsoft.com/office/drawing/2014/main" id="{3211DBC2-CDA4-86F5-A633-C610D273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" y="832"/>
                <a:ext cx="111" cy="120"/>
              </a:xfrm>
              <a:custGeom>
                <a:avLst/>
                <a:gdLst>
                  <a:gd name="T0" fmla="*/ 1620 w 37"/>
                  <a:gd name="T1" fmla="*/ 3240 h 40"/>
                  <a:gd name="T2" fmla="*/ 1458 w 37"/>
                  <a:gd name="T3" fmla="*/ 3159 h 40"/>
                  <a:gd name="T4" fmla="*/ 1539 w 37"/>
                  <a:gd name="T5" fmla="*/ 3078 h 40"/>
                  <a:gd name="T6" fmla="*/ 1296 w 37"/>
                  <a:gd name="T7" fmla="*/ 2592 h 40"/>
                  <a:gd name="T8" fmla="*/ 648 w 37"/>
                  <a:gd name="T9" fmla="*/ 2106 h 40"/>
                  <a:gd name="T10" fmla="*/ 162 w 37"/>
                  <a:gd name="T11" fmla="*/ 1944 h 40"/>
                  <a:gd name="T12" fmla="*/ 162 w 37"/>
                  <a:gd name="T13" fmla="*/ 2025 h 40"/>
                  <a:gd name="T14" fmla="*/ 0 w 37"/>
                  <a:gd name="T15" fmla="*/ 1944 h 40"/>
                  <a:gd name="T16" fmla="*/ 324 w 37"/>
                  <a:gd name="T17" fmla="*/ 1458 h 40"/>
                  <a:gd name="T18" fmla="*/ 405 w 37"/>
                  <a:gd name="T19" fmla="*/ 1377 h 40"/>
                  <a:gd name="T20" fmla="*/ 648 w 37"/>
                  <a:gd name="T21" fmla="*/ 1377 h 40"/>
                  <a:gd name="T22" fmla="*/ 2430 w 37"/>
                  <a:gd name="T23" fmla="*/ 1458 h 40"/>
                  <a:gd name="T24" fmla="*/ 1782 w 37"/>
                  <a:gd name="T25" fmla="*/ 810 h 40"/>
                  <a:gd name="T26" fmla="*/ 1377 w 37"/>
                  <a:gd name="T27" fmla="*/ 648 h 40"/>
                  <a:gd name="T28" fmla="*/ 1296 w 37"/>
                  <a:gd name="T29" fmla="*/ 729 h 40"/>
                  <a:gd name="T30" fmla="*/ 1134 w 37"/>
                  <a:gd name="T31" fmla="*/ 567 h 40"/>
                  <a:gd name="T32" fmla="*/ 1782 w 37"/>
                  <a:gd name="T33" fmla="*/ 0 h 40"/>
                  <a:gd name="T34" fmla="*/ 1863 w 37"/>
                  <a:gd name="T35" fmla="*/ 162 h 40"/>
                  <a:gd name="T36" fmla="*/ 1782 w 37"/>
                  <a:gd name="T37" fmla="*/ 162 h 40"/>
                  <a:gd name="T38" fmla="*/ 1944 w 37"/>
                  <a:gd name="T39" fmla="*/ 648 h 40"/>
                  <a:gd name="T40" fmla="*/ 2997 w 37"/>
                  <a:gd name="T41" fmla="*/ 1701 h 40"/>
                  <a:gd name="T42" fmla="*/ 2916 w 37"/>
                  <a:gd name="T43" fmla="*/ 1782 h 40"/>
                  <a:gd name="T44" fmla="*/ 648 w 37"/>
                  <a:gd name="T45" fmla="*/ 1782 h 40"/>
                  <a:gd name="T46" fmla="*/ 1458 w 37"/>
                  <a:gd name="T47" fmla="*/ 2430 h 40"/>
                  <a:gd name="T48" fmla="*/ 1863 w 37"/>
                  <a:gd name="T49" fmla="*/ 2592 h 40"/>
                  <a:gd name="T50" fmla="*/ 1944 w 37"/>
                  <a:gd name="T51" fmla="*/ 2511 h 40"/>
                  <a:gd name="T52" fmla="*/ 2106 w 37"/>
                  <a:gd name="T53" fmla="*/ 2592 h 40"/>
                  <a:gd name="T54" fmla="*/ 1620 w 37"/>
                  <a:gd name="T55" fmla="*/ 32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9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9" y="38"/>
                    </a:cubicBezTo>
                    <a:cubicBezTo>
                      <a:pt x="20" y="36"/>
                      <a:pt x="19" y="35"/>
                      <a:pt x="16" y="32"/>
                    </a:cubicBezTo>
                    <a:cubicBezTo>
                      <a:pt x="13" y="30"/>
                      <a:pt x="10" y="28"/>
                      <a:pt x="8" y="26"/>
                    </a:cubicBezTo>
                    <a:cubicBezTo>
                      <a:pt x="5" y="24"/>
                      <a:pt x="4" y="23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5"/>
                      <a:pt x="0" y="24"/>
                    </a:cubicBezTo>
                    <a:cubicBezTo>
                      <a:pt x="1" y="23"/>
                      <a:pt x="3" y="20"/>
                      <a:pt x="4" y="18"/>
                    </a:cubicBezTo>
                    <a:cubicBezTo>
                      <a:pt x="5" y="18"/>
                      <a:pt x="5" y="18"/>
                      <a:pt x="5" y="17"/>
                    </a:cubicBezTo>
                    <a:cubicBezTo>
                      <a:pt x="6" y="17"/>
                      <a:pt x="6" y="17"/>
                      <a:pt x="8" y="17"/>
                    </a:cubicBezTo>
                    <a:cubicBezTo>
                      <a:pt x="8" y="17"/>
                      <a:pt x="27" y="18"/>
                      <a:pt x="30" y="18"/>
                    </a:cubicBezTo>
                    <a:cubicBezTo>
                      <a:pt x="28" y="16"/>
                      <a:pt x="24" y="11"/>
                      <a:pt x="22" y="10"/>
                    </a:cubicBezTo>
                    <a:cubicBezTo>
                      <a:pt x="20" y="7"/>
                      <a:pt x="19" y="6"/>
                      <a:pt x="17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5" y="9"/>
                      <a:pt x="14" y="8"/>
                      <a:pt x="14" y="7"/>
                    </a:cubicBezTo>
                    <a:cubicBezTo>
                      <a:pt x="17" y="5"/>
                      <a:pt x="20" y="2"/>
                      <a:pt x="22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1" y="4"/>
                      <a:pt x="21" y="5"/>
                      <a:pt x="24" y="8"/>
                    </a:cubicBezTo>
                    <a:cubicBezTo>
                      <a:pt x="26" y="10"/>
                      <a:pt x="36" y="20"/>
                      <a:pt x="37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2" y="22"/>
                      <a:pt x="9" y="22"/>
                      <a:pt x="8" y="22"/>
                    </a:cubicBezTo>
                    <a:cubicBezTo>
                      <a:pt x="9" y="23"/>
                      <a:pt x="15" y="29"/>
                      <a:pt x="18" y="30"/>
                    </a:cubicBezTo>
                    <a:cubicBezTo>
                      <a:pt x="21" y="33"/>
                      <a:pt x="22" y="33"/>
                      <a:pt x="23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1"/>
                      <a:pt x="26" y="32"/>
                    </a:cubicBezTo>
                    <a:cubicBezTo>
                      <a:pt x="24" y="34"/>
                      <a:pt x="21" y="38"/>
                      <a:pt x="2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0" name="Freeform 255">
                <a:extLst>
                  <a:ext uri="{FF2B5EF4-FFF2-40B4-BE49-F238E27FC236}">
                    <a16:creationId xmlns:a16="http://schemas.microsoft.com/office/drawing/2014/main" id="{0B98F059-F156-E8ED-05FA-1C7A4DF88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3" y="1383"/>
                <a:ext cx="105" cy="114"/>
              </a:xfrm>
              <a:custGeom>
                <a:avLst/>
                <a:gdLst>
                  <a:gd name="T0" fmla="*/ 2430 w 35"/>
                  <a:gd name="T1" fmla="*/ 1296 h 38"/>
                  <a:gd name="T2" fmla="*/ 2268 w 35"/>
                  <a:gd name="T3" fmla="*/ 1296 h 38"/>
                  <a:gd name="T4" fmla="*/ 2268 w 35"/>
                  <a:gd name="T5" fmla="*/ 1458 h 38"/>
                  <a:gd name="T6" fmla="*/ 2025 w 35"/>
                  <a:gd name="T7" fmla="*/ 1782 h 38"/>
                  <a:gd name="T8" fmla="*/ 1701 w 35"/>
                  <a:gd name="T9" fmla="*/ 1944 h 38"/>
                  <a:gd name="T10" fmla="*/ 1215 w 35"/>
                  <a:gd name="T11" fmla="*/ 972 h 38"/>
                  <a:gd name="T12" fmla="*/ 1539 w 35"/>
                  <a:gd name="T13" fmla="*/ 810 h 38"/>
                  <a:gd name="T14" fmla="*/ 2025 w 35"/>
                  <a:gd name="T15" fmla="*/ 891 h 38"/>
                  <a:gd name="T16" fmla="*/ 2106 w 35"/>
                  <a:gd name="T17" fmla="*/ 972 h 38"/>
                  <a:gd name="T18" fmla="*/ 2268 w 35"/>
                  <a:gd name="T19" fmla="*/ 891 h 38"/>
                  <a:gd name="T20" fmla="*/ 1863 w 35"/>
                  <a:gd name="T21" fmla="*/ 0 h 38"/>
                  <a:gd name="T22" fmla="*/ 1701 w 35"/>
                  <a:gd name="T23" fmla="*/ 81 h 38"/>
                  <a:gd name="T24" fmla="*/ 1782 w 35"/>
                  <a:gd name="T25" fmla="*/ 162 h 38"/>
                  <a:gd name="T26" fmla="*/ 1458 w 35"/>
                  <a:gd name="T27" fmla="*/ 486 h 38"/>
                  <a:gd name="T28" fmla="*/ 648 w 35"/>
                  <a:gd name="T29" fmla="*/ 810 h 38"/>
                  <a:gd name="T30" fmla="*/ 162 w 35"/>
                  <a:gd name="T31" fmla="*/ 810 h 38"/>
                  <a:gd name="T32" fmla="*/ 162 w 35"/>
                  <a:gd name="T33" fmla="*/ 729 h 38"/>
                  <a:gd name="T34" fmla="*/ 0 w 35"/>
                  <a:gd name="T35" fmla="*/ 729 h 38"/>
                  <a:gd name="T36" fmla="*/ 324 w 35"/>
                  <a:gd name="T37" fmla="*/ 1620 h 38"/>
                  <a:gd name="T38" fmla="*/ 486 w 35"/>
                  <a:gd name="T39" fmla="*/ 1620 h 38"/>
                  <a:gd name="T40" fmla="*/ 486 w 35"/>
                  <a:gd name="T41" fmla="*/ 1539 h 38"/>
                  <a:gd name="T42" fmla="*/ 810 w 35"/>
                  <a:gd name="T43" fmla="*/ 1134 h 38"/>
                  <a:gd name="T44" fmla="*/ 1053 w 35"/>
                  <a:gd name="T45" fmla="*/ 1053 h 38"/>
                  <a:gd name="T46" fmla="*/ 1539 w 35"/>
                  <a:gd name="T47" fmla="*/ 2025 h 38"/>
                  <a:gd name="T48" fmla="*/ 1215 w 35"/>
                  <a:gd name="T49" fmla="*/ 2187 h 38"/>
                  <a:gd name="T50" fmla="*/ 810 w 35"/>
                  <a:gd name="T51" fmla="*/ 2187 h 38"/>
                  <a:gd name="T52" fmla="*/ 729 w 35"/>
                  <a:gd name="T53" fmla="*/ 2106 h 38"/>
                  <a:gd name="T54" fmla="*/ 567 w 35"/>
                  <a:gd name="T55" fmla="*/ 2187 h 38"/>
                  <a:gd name="T56" fmla="*/ 1053 w 35"/>
                  <a:gd name="T57" fmla="*/ 3078 h 38"/>
                  <a:gd name="T58" fmla="*/ 1215 w 35"/>
                  <a:gd name="T59" fmla="*/ 2997 h 38"/>
                  <a:gd name="T60" fmla="*/ 1134 w 35"/>
                  <a:gd name="T61" fmla="*/ 2916 h 38"/>
                  <a:gd name="T62" fmla="*/ 1458 w 35"/>
                  <a:gd name="T63" fmla="*/ 2511 h 38"/>
                  <a:gd name="T64" fmla="*/ 2187 w 35"/>
                  <a:gd name="T65" fmla="*/ 2106 h 38"/>
                  <a:gd name="T66" fmla="*/ 2673 w 35"/>
                  <a:gd name="T67" fmla="*/ 2106 h 38"/>
                  <a:gd name="T68" fmla="*/ 2673 w 35"/>
                  <a:gd name="T69" fmla="*/ 2187 h 38"/>
                  <a:gd name="T70" fmla="*/ 2835 w 35"/>
                  <a:gd name="T71" fmla="*/ 2106 h 38"/>
                  <a:gd name="T72" fmla="*/ 2430 w 35"/>
                  <a:gd name="T73" fmla="*/ 1296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38">
                    <a:moveTo>
                      <a:pt x="30" y="16"/>
                    </a:moveTo>
                    <a:cubicBezTo>
                      <a:pt x="29" y="15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20"/>
                      <a:pt x="28" y="20"/>
                      <a:pt x="25" y="22"/>
                    </a:cubicBezTo>
                    <a:cubicBezTo>
                      <a:pt x="24" y="23"/>
                      <a:pt x="22" y="23"/>
                      <a:pt x="21" y="2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1"/>
                      <a:pt x="18" y="11"/>
                      <a:pt x="19" y="10"/>
                    </a:cubicBezTo>
                    <a:cubicBezTo>
                      <a:pt x="23" y="9"/>
                      <a:pt x="24" y="9"/>
                      <a:pt x="25" y="11"/>
                    </a:cubicBezTo>
                    <a:cubicBezTo>
                      <a:pt x="25" y="11"/>
                      <a:pt x="25" y="11"/>
                      <a:pt x="26" y="12"/>
                    </a:cubicBezTo>
                    <a:cubicBezTo>
                      <a:pt x="26" y="12"/>
                      <a:pt x="27" y="11"/>
                      <a:pt x="28" y="11"/>
                    </a:cubicBezTo>
                    <a:cubicBezTo>
                      <a:pt x="26" y="8"/>
                      <a:pt x="24" y="3"/>
                      <a:pt x="23" y="0"/>
                    </a:cubicBezTo>
                    <a:cubicBezTo>
                      <a:pt x="23" y="0"/>
                      <a:pt x="21" y="0"/>
                      <a:pt x="21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4"/>
                      <a:pt x="21" y="5"/>
                      <a:pt x="18" y="6"/>
                    </a:cubicBezTo>
                    <a:cubicBezTo>
                      <a:pt x="16" y="7"/>
                      <a:pt x="11" y="9"/>
                      <a:pt x="8" y="10"/>
                    </a:cubicBezTo>
                    <a:cubicBezTo>
                      <a:pt x="5" y="11"/>
                      <a:pt x="3" y="12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1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7" y="16"/>
                      <a:pt x="10" y="14"/>
                    </a:cubicBezTo>
                    <a:cubicBezTo>
                      <a:pt x="10" y="14"/>
                      <a:pt x="12" y="14"/>
                      <a:pt x="13" y="1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6" y="26"/>
                      <a:pt x="15" y="27"/>
                    </a:cubicBezTo>
                    <a:cubicBezTo>
                      <a:pt x="13" y="28"/>
                      <a:pt x="11" y="29"/>
                      <a:pt x="10" y="27"/>
                    </a:cubicBezTo>
                    <a:cubicBezTo>
                      <a:pt x="10" y="27"/>
                      <a:pt x="10" y="27"/>
                      <a:pt x="9" y="26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9" y="30"/>
                      <a:pt x="11" y="34"/>
                      <a:pt x="13" y="38"/>
                    </a:cubicBezTo>
                    <a:cubicBezTo>
                      <a:pt x="13" y="38"/>
                      <a:pt x="15" y="38"/>
                      <a:pt x="15" y="37"/>
                    </a:cubicBezTo>
                    <a:cubicBezTo>
                      <a:pt x="15" y="36"/>
                      <a:pt x="15" y="36"/>
                      <a:pt x="14" y="36"/>
                    </a:cubicBezTo>
                    <a:cubicBezTo>
                      <a:pt x="13" y="34"/>
                      <a:pt x="15" y="33"/>
                      <a:pt x="18" y="31"/>
                    </a:cubicBezTo>
                    <a:cubicBezTo>
                      <a:pt x="19" y="30"/>
                      <a:pt x="24" y="28"/>
                      <a:pt x="27" y="26"/>
                    </a:cubicBezTo>
                    <a:cubicBezTo>
                      <a:pt x="31" y="24"/>
                      <a:pt x="31" y="24"/>
                      <a:pt x="33" y="2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5" y="27"/>
                      <a:pt x="35" y="26"/>
                    </a:cubicBezTo>
                    <a:cubicBezTo>
                      <a:pt x="33" y="23"/>
                      <a:pt x="31" y="18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1" name="Freeform 256">
                <a:extLst>
                  <a:ext uri="{FF2B5EF4-FFF2-40B4-BE49-F238E27FC236}">
                    <a16:creationId xmlns:a16="http://schemas.microsoft.com/office/drawing/2014/main" id="{E4CB9D67-5CF8-1CE3-94ED-766C2ABB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" y="788"/>
                <a:ext cx="86" cy="95"/>
              </a:xfrm>
              <a:custGeom>
                <a:avLst/>
                <a:gdLst>
                  <a:gd name="T0" fmla="*/ 1302 w 29"/>
                  <a:gd name="T1" fmla="*/ 2247 h 32"/>
                  <a:gd name="T2" fmla="*/ 1145 w 29"/>
                  <a:gd name="T3" fmla="*/ 2485 h 32"/>
                  <a:gd name="T4" fmla="*/ 466 w 29"/>
                  <a:gd name="T5" fmla="*/ 2099 h 32"/>
                  <a:gd name="T6" fmla="*/ 0 w 29"/>
                  <a:gd name="T7" fmla="*/ 1101 h 32"/>
                  <a:gd name="T8" fmla="*/ 626 w 29"/>
                  <a:gd name="T9" fmla="*/ 238 h 32"/>
                  <a:gd name="T10" fmla="*/ 1776 w 29"/>
                  <a:gd name="T11" fmla="*/ 466 h 32"/>
                  <a:gd name="T12" fmla="*/ 2242 w 29"/>
                  <a:gd name="T13" fmla="*/ 944 h 32"/>
                  <a:gd name="T14" fmla="*/ 1925 w 29"/>
                  <a:gd name="T15" fmla="*/ 1383 h 32"/>
                  <a:gd name="T16" fmla="*/ 1856 w 29"/>
                  <a:gd name="T17" fmla="*/ 1303 h 32"/>
                  <a:gd name="T18" fmla="*/ 1925 w 29"/>
                  <a:gd name="T19" fmla="*/ 1021 h 32"/>
                  <a:gd name="T20" fmla="*/ 1619 w 29"/>
                  <a:gd name="T21" fmla="*/ 546 h 32"/>
                  <a:gd name="T22" fmla="*/ 546 w 29"/>
                  <a:gd name="T23" fmla="*/ 864 h 32"/>
                  <a:gd name="T24" fmla="*/ 626 w 29"/>
                  <a:gd name="T25" fmla="*/ 1939 h 32"/>
                  <a:gd name="T26" fmla="*/ 783 w 29"/>
                  <a:gd name="T27" fmla="*/ 2019 h 32"/>
                  <a:gd name="T28" fmla="*/ 1020 w 29"/>
                  <a:gd name="T29" fmla="*/ 2019 h 32"/>
                  <a:gd name="T30" fmla="*/ 1100 w 29"/>
                  <a:gd name="T31" fmla="*/ 1858 h 32"/>
                  <a:gd name="T32" fmla="*/ 1100 w 29"/>
                  <a:gd name="T33" fmla="*/ 1621 h 32"/>
                  <a:gd name="T34" fmla="*/ 1020 w 29"/>
                  <a:gd name="T35" fmla="*/ 1464 h 32"/>
                  <a:gd name="T36" fmla="*/ 1145 w 29"/>
                  <a:gd name="T37" fmla="*/ 1383 h 32"/>
                  <a:gd name="T38" fmla="*/ 1776 w 29"/>
                  <a:gd name="T39" fmla="*/ 1939 h 32"/>
                  <a:gd name="T40" fmla="*/ 1696 w 29"/>
                  <a:gd name="T41" fmla="*/ 2099 h 32"/>
                  <a:gd name="T42" fmla="*/ 1619 w 29"/>
                  <a:gd name="T43" fmla="*/ 2019 h 32"/>
                  <a:gd name="T44" fmla="*/ 1382 w 29"/>
                  <a:gd name="T45" fmla="*/ 2099 h 32"/>
                  <a:gd name="T46" fmla="*/ 1302 w 29"/>
                  <a:gd name="T47" fmla="*/ 2247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32">
                    <a:moveTo>
                      <a:pt x="17" y="29"/>
                    </a:moveTo>
                    <a:cubicBezTo>
                      <a:pt x="16" y="30"/>
                      <a:pt x="15" y="31"/>
                      <a:pt x="15" y="32"/>
                    </a:cubicBezTo>
                    <a:cubicBezTo>
                      <a:pt x="13" y="31"/>
                      <a:pt x="10" y="29"/>
                      <a:pt x="6" y="27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9"/>
                      <a:pt x="4" y="4"/>
                      <a:pt x="8" y="3"/>
                    </a:cubicBezTo>
                    <a:cubicBezTo>
                      <a:pt x="14" y="0"/>
                      <a:pt x="19" y="3"/>
                      <a:pt x="23" y="6"/>
                    </a:cubicBezTo>
                    <a:cubicBezTo>
                      <a:pt x="27" y="9"/>
                      <a:pt x="29" y="11"/>
                      <a:pt x="29" y="12"/>
                    </a:cubicBezTo>
                    <a:cubicBezTo>
                      <a:pt x="28" y="14"/>
                      <a:pt x="27" y="16"/>
                      <a:pt x="25" y="18"/>
                    </a:cubicBezTo>
                    <a:cubicBezTo>
                      <a:pt x="25" y="18"/>
                      <a:pt x="24" y="18"/>
                      <a:pt x="24" y="17"/>
                    </a:cubicBezTo>
                    <a:cubicBezTo>
                      <a:pt x="24" y="16"/>
                      <a:pt x="25" y="14"/>
                      <a:pt x="25" y="13"/>
                    </a:cubicBezTo>
                    <a:cubicBezTo>
                      <a:pt x="25" y="11"/>
                      <a:pt x="24" y="9"/>
                      <a:pt x="21" y="7"/>
                    </a:cubicBezTo>
                    <a:cubicBezTo>
                      <a:pt x="19" y="5"/>
                      <a:pt x="12" y="3"/>
                      <a:pt x="7" y="11"/>
                    </a:cubicBezTo>
                    <a:cubicBezTo>
                      <a:pt x="2" y="19"/>
                      <a:pt x="6" y="23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1" y="27"/>
                      <a:pt x="12" y="27"/>
                      <a:pt x="13" y="26"/>
                    </a:cubicBezTo>
                    <a:cubicBezTo>
                      <a:pt x="13" y="25"/>
                      <a:pt x="14" y="25"/>
                      <a:pt x="14" y="24"/>
                    </a:cubicBezTo>
                    <a:cubicBezTo>
                      <a:pt x="16" y="23"/>
                      <a:pt x="16" y="22"/>
                      <a:pt x="14" y="21"/>
                    </a:cubicBezTo>
                    <a:cubicBezTo>
                      <a:pt x="14" y="20"/>
                      <a:pt x="13" y="20"/>
                      <a:pt x="13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8" y="20"/>
                      <a:pt x="21" y="23"/>
                      <a:pt x="23" y="25"/>
                    </a:cubicBezTo>
                    <a:cubicBezTo>
                      <a:pt x="24" y="25"/>
                      <a:pt x="23" y="27"/>
                      <a:pt x="22" y="27"/>
                    </a:cubicBezTo>
                    <a:cubicBezTo>
                      <a:pt x="22" y="26"/>
                      <a:pt x="22" y="26"/>
                      <a:pt x="21" y="26"/>
                    </a:cubicBezTo>
                    <a:cubicBezTo>
                      <a:pt x="20" y="26"/>
                      <a:pt x="20" y="25"/>
                      <a:pt x="18" y="27"/>
                    </a:cubicBezTo>
                    <a:cubicBezTo>
                      <a:pt x="17" y="28"/>
                      <a:pt x="17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2" name="Freeform 257">
                <a:extLst>
                  <a:ext uri="{FF2B5EF4-FFF2-40B4-BE49-F238E27FC236}">
                    <a16:creationId xmlns:a16="http://schemas.microsoft.com/office/drawing/2014/main" id="{D6F1810B-7A2F-3336-D134-11D80591B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" y="931"/>
                <a:ext cx="96" cy="96"/>
              </a:xfrm>
              <a:custGeom>
                <a:avLst/>
                <a:gdLst>
                  <a:gd name="T0" fmla="*/ 1782 w 32"/>
                  <a:gd name="T1" fmla="*/ 2592 h 32"/>
                  <a:gd name="T2" fmla="*/ 1620 w 32"/>
                  <a:gd name="T3" fmla="*/ 2511 h 32"/>
                  <a:gd name="T4" fmla="*/ 1701 w 32"/>
                  <a:gd name="T5" fmla="*/ 2430 h 32"/>
                  <a:gd name="T6" fmla="*/ 1377 w 32"/>
                  <a:gd name="T7" fmla="*/ 2025 h 32"/>
                  <a:gd name="T8" fmla="*/ 648 w 32"/>
                  <a:gd name="T9" fmla="*/ 1620 h 32"/>
                  <a:gd name="T10" fmla="*/ 243 w 32"/>
                  <a:gd name="T11" fmla="*/ 1620 h 32"/>
                  <a:gd name="T12" fmla="*/ 162 w 32"/>
                  <a:gd name="T13" fmla="*/ 1620 h 32"/>
                  <a:gd name="T14" fmla="*/ 0 w 32"/>
                  <a:gd name="T15" fmla="*/ 1539 h 32"/>
                  <a:gd name="T16" fmla="*/ 891 w 32"/>
                  <a:gd name="T17" fmla="*/ 0 h 32"/>
                  <a:gd name="T18" fmla="*/ 1377 w 32"/>
                  <a:gd name="T19" fmla="*/ 324 h 32"/>
                  <a:gd name="T20" fmla="*/ 1296 w 32"/>
                  <a:gd name="T21" fmla="*/ 486 h 32"/>
                  <a:gd name="T22" fmla="*/ 1134 w 32"/>
                  <a:gd name="T23" fmla="*/ 405 h 32"/>
                  <a:gd name="T24" fmla="*/ 810 w 32"/>
                  <a:gd name="T25" fmla="*/ 567 h 32"/>
                  <a:gd name="T26" fmla="*/ 567 w 32"/>
                  <a:gd name="T27" fmla="*/ 972 h 32"/>
                  <a:gd name="T28" fmla="*/ 567 w 32"/>
                  <a:gd name="T29" fmla="*/ 1134 h 32"/>
                  <a:gd name="T30" fmla="*/ 1134 w 32"/>
                  <a:gd name="T31" fmla="*/ 1377 h 32"/>
                  <a:gd name="T32" fmla="*/ 1458 w 32"/>
                  <a:gd name="T33" fmla="*/ 891 h 32"/>
                  <a:gd name="T34" fmla="*/ 1620 w 32"/>
                  <a:gd name="T35" fmla="*/ 972 h 32"/>
                  <a:gd name="T36" fmla="*/ 1296 w 32"/>
                  <a:gd name="T37" fmla="*/ 1539 h 32"/>
                  <a:gd name="T38" fmla="*/ 1620 w 32"/>
                  <a:gd name="T39" fmla="*/ 1701 h 32"/>
                  <a:gd name="T40" fmla="*/ 2106 w 32"/>
                  <a:gd name="T41" fmla="*/ 1620 h 32"/>
                  <a:gd name="T42" fmla="*/ 2187 w 32"/>
                  <a:gd name="T43" fmla="*/ 1458 h 32"/>
                  <a:gd name="T44" fmla="*/ 2106 w 32"/>
                  <a:gd name="T45" fmla="*/ 972 h 32"/>
                  <a:gd name="T46" fmla="*/ 2025 w 32"/>
                  <a:gd name="T47" fmla="*/ 891 h 32"/>
                  <a:gd name="T48" fmla="*/ 2187 w 32"/>
                  <a:gd name="T49" fmla="*/ 729 h 32"/>
                  <a:gd name="T50" fmla="*/ 2592 w 32"/>
                  <a:gd name="T51" fmla="*/ 1134 h 32"/>
                  <a:gd name="T52" fmla="*/ 1782 w 32"/>
                  <a:gd name="T53" fmla="*/ 2592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22" y="32"/>
                    </a:moveTo>
                    <a:cubicBezTo>
                      <a:pt x="22" y="32"/>
                      <a:pt x="21" y="31"/>
                      <a:pt x="20" y="31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1" y="28"/>
                      <a:pt x="21" y="27"/>
                      <a:pt x="17" y="25"/>
                    </a:cubicBezTo>
                    <a:cubicBezTo>
                      <a:pt x="14" y="23"/>
                      <a:pt x="11" y="21"/>
                      <a:pt x="8" y="20"/>
                    </a:cubicBezTo>
                    <a:cubicBezTo>
                      <a:pt x="6" y="18"/>
                      <a:pt x="4" y="17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2" y="15"/>
                      <a:pt x="6" y="8"/>
                      <a:pt x="11" y="0"/>
                    </a:cubicBezTo>
                    <a:cubicBezTo>
                      <a:pt x="13" y="1"/>
                      <a:pt x="15" y="3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5"/>
                      <a:pt x="11" y="5"/>
                      <a:pt x="10" y="7"/>
                    </a:cubicBezTo>
                    <a:cubicBezTo>
                      <a:pt x="9" y="8"/>
                      <a:pt x="7" y="11"/>
                      <a:pt x="7" y="12"/>
                    </a:cubicBezTo>
                    <a:cubicBezTo>
                      <a:pt x="6" y="13"/>
                      <a:pt x="7" y="13"/>
                      <a:pt x="7" y="14"/>
                    </a:cubicBezTo>
                    <a:cubicBezTo>
                      <a:pt x="8" y="14"/>
                      <a:pt x="13" y="17"/>
                      <a:pt x="14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2"/>
                      <a:pt x="20" y="12"/>
                    </a:cubicBezTo>
                    <a:cubicBezTo>
                      <a:pt x="20" y="12"/>
                      <a:pt x="16" y="18"/>
                      <a:pt x="16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3"/>
                      <a:pt x="24" y="22"/>
                      <a:pt x="26" y="20"/>
                    </a:cubicBezTo>
                    <a:cubicBezTo>
                      <a:pt x="26" y="19"/>
                      <a:pt x="27" y="18"/>
                      <a:pt x="27" y="18"/>
                    </a:cubicBezTo>
                    <a:cubicBezTo>
                      <a:pt x="28" y="16"/>
                      <a:pt x="28" y="14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0"/>
                      <a:pt x="26" y="9"/>
                      <a:pt x="27" y="9"/>
                    </a:cubicBezTo>
                    <a:cubicBezTo>
                      <a:pt x="28" y="10"/>
                      <a:pt x="32" y="13"/>
                      <a:pt x="32" y="14"/>
                    </a:cubicBezTo>
                    <a:cubicBezTo>
                      <a:pt x="29" y="19"/>
                      <a:pt x="25" y="26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3" name="Freeform 258">
                <a:extLst>
                  <a:ext uri="{FF2B5EF4-FFF2-40B4-BE49-F238E27FC236}">
                    <a16:creationId xmlns:a16="http://schemas.microsoft.com/office/drawing/2014/main" id="{C8CEB35E-20F9-0A9E-23A8-8E0CE0D44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" y="1617"/>
                <a:ext cx="90" cy="96"/>
              </a:xfrm>
              <a:custGeom>
                <a:avLst/>
                <a:gdLst>
                  <a:gd name="T0" fmla="*/ 1458 w 30"/>
                  <a:gd name="T1" fmla="*/ 0 h 32"/>
                  <a:gd name="T2" fmla="*/ 1539 w 30"/>
                  <a:gd name="T3" fmla="*/ 81 h 32"/>
                  <a:gd name="T4" fmla="*/ 1458 w 30"/>
                  <a:gd name="T5" fmla="*/ 162 h 32"/>
                  <a:gd name="T6" fmla="*/ 1458 w 30"/>
                  <a:gd name="T7" fmla="*/ 648 h 32"/>
                  <a:gd name="T8" fmla="*/ 1944 w 30"/>
                  <a:gd name="T9" fmla="*/ 1377 h 32"/>
                  <a:gd name="T10" fmla="*/ 2268 w 30"/>
                  <a:gd name="T11" fmla="*/ 1620 h 32"/>
                  <a:gd name="T12" fmla="*/ 2349 w 30"/>
                  <a:gd name="T13" fmla="*/ 1620 h 32"/>
                  <a:gd name="T14" fmla="*/ 2430 w 30"/>
                  <a:gd name="T15" fmla="*/ 1782 h 32"/>
                  <a:gd name="T16" fmla="*/ 891 w 30"/>
                  <a:gd name="T17" fmla="*/ 2592 h 32"/>
                  <a:gd name="T18" fmla="*/ 648 w 30"/>
                  <a:gd name="T19" fmla="*/ 2187 h 32"/>
                  <a:gd name="T20" fmla="*/ 810 w 30"/>
                  <a:gd name="T21" fmla="*/ 2025 h 32"/>
                  <a:gd name="T22" fmla="*/ 891 w 30"/>
                  <a:gd name="T23" fmla="*/ 2187 h 32"/>
                  <a:gd name="T24" fmla="*/ 1215 w 30"/>
                  <a:gd name="T25" fmla="*/ 2268 h 32"/>
                  <a:gd name="T26" fmla="*/ 1701 w 30"/>
                  <a:gd name="T27" fmla="*/ 2025 h 32"/>
                  <a:gd name="T28" fmla="*/ 1701 w 30"/>
                  <a:gd name="T29" fmla="*/ 1863 h 32"/>
                  <a:gd name="T30" fmla="*/ 1377 w 30"/>
                  <a:gd name="T31" fmla="*/ 1296 h 32"/>
                  <a:gd name="T32" fmla="*/ 891 w 30"/>
                  <a:gd name="T33" fmla="*/ 1620 h 32"/>
                  <a:gd name="T34" fmla="*/ 810 w 30"/>
                  <a:gd name="T35" fmla="*/ 1458 h 32"/>
                  <a:gd name="T36" fmla="*/ 1296 w 30"/>
                  <a:gd name="T37" fmla="*/ 1134 h 32"/>
                  <a:gd name="T38" fmla="*/ 1134 w 30"/>
                  <a:gd name="T39" fmla="*/ 810 h 32"/>
                  <a:gd name="T40" fmla="*/ 648 w 30"/>
                  <a:gd name="T41" fmla="*/ 648 h 32"/>
                  <a:gd name="T42" fmla="*/ 486 w 30"/>
                  <a:gd name="T43" fmla="*/ 729 h 32"/>
                  <a:gd name="T44" fmla="*/ 324 w 30"/>
                  <a:gd name="T45" fmla="*/ 1134 h 32"/>
                  <a:gd name="T46" fmla="*/ 324 w 30"/>
                  <a:gd name="T47" fmla="*/ 1296 h 32"/>
                  <a:gd name="T48" fmla="*/ 162 w 30"/>
                  <a:gd name="T49" fmla="*/ 1377 h 32"/>
                  <a:gd name="T50" fmla="*/ 0 w 30"/>
                  <a:gd name="T51" fmla="*/ 810 h 32"/>
                  <a:gd name="T52" fmla="*/ 1458 w 30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4"/>
                      <a:pt x="18" y="8"/>
                    </a:cubicBezTo>
                    <a:cubicBezTo>
                      <a:pt x="20" y="11"/>
                      <a:pt x="22" y="15"/>
                      <a:pt x="24" y="17"/>
                    </a:cubicBezTo>
                    <a:cubicBezTo>
                      <a:pt x="25" y="20"/>
                      <a:pt x="26" y="21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20"/>
                      <a:pt x="30" y="21"/>
                      <a:pt x="30" y="22"/>
                    </a:cubicBezTo>
                    <a:cubicBezTo>
                      <a:pt x="26" y="24"/>
                      <a:pt x="19" y="29"/>
                      <a:pt x="11" y="32"/>
                    </a:cubicBezTo>
                    <a:cubicBezTo>
                      <a:pt x="10" y="31"/>
                      <a:pt x="9" y="28"/>
                      <a:pt x="8" y="27"/>
                    </a:cubicBezTo>
                    <a:cubicBezTo>
                      <a:pt x="8" y="26"/>
                      <a:pt x="9" y="25"/>
                      <a:pt x="10" y="25"/>
                    </a:cubicBezTo>
                    <a:cubicBezTo>
                      <a:pt x="10" y="26"/>
                      <a:pt x="11" y="26"/>
                      <a:pt x="11" y="27"/>
                    </a:cubicBezTo>
                    <a:cubicBezTo>
                      <a:pt x="12" y="28"/>
                      <a:pt x="13" y="28"/>
                      <a:pt x="15" y="28"/>
                    </a:cubicBezTo>
                    <a:cubicBezTo>
                      <a:pt x="17" y="27"/>
                      <a:pt x="20" y="25"/>
                      <a:pt x="21" y="25"/>
                    </a:cubicBezTo>
                    <a:cubicBezTo>
                      <a:pt x="22" y="24"/>
                      <a:pt x="21" y="24"/>
                      <a:pt x="21" y="23"/>
                    </a:cubicBezTo>
                    <a:cubicBezTo>
                      <a:pt x="21" y="22"/>
                      <a:pt x="18" y="17"/>
                      <a:pt x="17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6"/>
                      <a:pt x="11" y="7"/>
                      <a:pt x="8" y="8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7"/>
                      <a:pt x="3" y="17"/>
                      <a:pt x="2" y="17"/>
                    </a:cubicBezTo>
                    <a:cubicBezTo>
                      <a:pt x="1" y="16"/>
                      <a:pt x="0" y="12"/>
                      <a:pt x="0" y="10"/>
                    </a:cubicBezTo>
                    <a:cubicBezTo>
                      <a:pt x="5" y="7"/>
                      <a:pt x="11" y="4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4" name="Freeform 259">
                <a:extLst>
                  <a:ext uri="{FF2B5EF4-FFF2-40B4-BE49-F238E27FC236}">
                    <a16:creationId xmlns:a16="http://schemas.microsoft.com/office/drawing/2014/main" id="{4F25C1DA-4285-2EF2-5383-70E369F07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" y="1066"/>
                <a:ext cx="90" cy="90"/>
              </a:xfrm>
              <a:custGeom>
                <a:avLst/>
                <a:gdLst>
                  <a:gd name="T0" fmla="*/ 567 w 30"/>
                  <a:gd name="T1" fmla="*/ 1620 h 30"/>
                  <a:gd name="T2" fmla="*/ 1620 w 30"/>
                  <a:gd name="T3" fmla="*/ 891 h 30"/>
                  <a:gd name="T4" fmla="*/ 1944 w 30"/>
                  <a:gd name="T5" fmla="*/ 891 h 30"/>
                  <a:gd name="T6" fmla="*/ 1944 w 30"/>
                  <a:gd name="T7" fmla="*/ 972 h 30"/>
                  <a:gd name="T8" fmla="*/ 2106 w 30"/>
                  <a:gd name="T9" fmla="*/ 972 h 30"/>
                  <a:gd name="T10" fmla="*/ 1863 w 30"/>
                  <a:gd name="T11" fmla="*/ 0 h 30"/>
                  <a:gd name="T12" fmla="*/ 1701 w 30"/>
                  <a:gd name="T13" fmla="*/ 81 h 30"/>
                  <a:gd name="T14" fmla="*/ 1701 w 30"/>
                  <a:gd name="T15" fmla="*/ 162 h 30"/>
                  <a:gd name="T16" fmla="*/ 1458 w 30"/>
                  <a:gd name="T17" fmla="*/ 567 h 30"/>
                  <a:gd name="T18" fmla="*/ 81 w 30"/>
                  <a:gd name="T19" fmla="*/ 1458 h 30"/>
                  <a:gd name="T20" fmla="*/ 81 w 30"/>
                  <a:gd name="T21" fmla="*/ 1539 h 30"/>
                  <a:gd name="T22" fmla="*/ 243 w 30"/>
                  <a:gd name="T23" fmla="*/ 1782 h 30"/>
                  <a:gd name="T24" fmla="*/ 1863 w 30"/>
                  <a:gd name="T25" fmla="*/ 2025 h 30"/>
                  <a:gd name="T26" fmla="*/ 2187 w 30"/>
                  <a:gd name="T27" fmla="*/ 2268 h 30"/>
                  <a:gd name="T28" fmla="*/ 2187 w 30"/>
                  <a:gd name="T29" fmla="*/ 2349 h 30"/>
                  <a:gd name="T30" fmla="*/ 2430 w 30"/>
                  <a:gd name="T31" fmla="*/ 2349 h 30"/>
                  <a:gd name="T32" fmla="*/ 2268 w 30"/>
                  <a:gd name="T33" fmla="*/ 1539 h 30"/>
                  <a:gd name="T34" fmla="*/ 2106 w 30"/>
                  <a:gd name="T35" fmla="*/ 1539 h 30"/>
                  <a:gd name="T36" fmla="*/ 2106 w 30"/>
                  <a:gd name="T37" fmla="*/ 1620 h 30"/>
                  <a:gd name="T38" fmla="*/ 1863 w 30"/>
                  <a:gd name="T39" fmla="*/ 1782 h 30"/>
                  <a:gd name="T40" fmla="*/ 567 w 30"/>
                  <a:gd name="T41" fmla="*/ 162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7" y="20"/>
                    </a:moveTo>
                    <a:cubicBezTo>
                      <a:pt x="14" y="15"/>
                      <a:pt x="15" y="15"/>
                      <a:pt x="20" y="11"/>
                    </a:cubicBezTo>
                    <a:cubicBezTo>
                      <a:pt x="22" y="10"/>
                      <a:pt x="23" y="10"/>
                      <a:pt x="24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3"/>
                      <a:pt x="26" y="12"/>
                      <a:pt x="26" y="12"/>
                    </a:cubicBezTo>
                    <a:cubicBezTo>
                      <a:pt x="25" y="8"/>
                      <a:pt x="24" y="4"/>
                      <a:pt x="23" y="0"/>
                    </a:cubicBezTo>
                    <a:cubicBezTo>
                      <a:pt x="22" y="0"/>
                      <a:pt x="21" y="0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5"/>
                      <a:pt x="18" y="7"/>
                    </a:cubicBezTo>
                    <a:cubicBezTo>
                      <a:pt x="17" y="8"/>
                      <a:pt x="1" y="18"/>
                      <a:pt x="1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2" y="21"/>
                      <a:pt x="3" y="22"/>
                    </a:cubicBezTo>
                    <a:cubicBezTo>
                      <a:pt x="9" y="23"/>
                      <a:pt x="19" y="25"/>
                      <a:pt x="23" y="25"/>
                    </a:cubicBezTo>
                    <a:cubicBezTo>
                      <a:pt x="26" y="26"/>
                      <a:pt x="27" y="27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29" y="26"/>
                      <a:pt x="28" y="22"/>
                      <a:pt x="28" y="19"/>
                    </a:cubicBezTo>
                    <a:cubicBezTo>
                      <a:pt x="27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2"/>
                      <a:pt x="26" y="23"/>
                      <a:pt x="23" y="22"/>
                    </a:cubicBezTo>
                    <a:cubicBezTo>
                      <a:pt x="18" y="22"/>
                      <a:pt x="12" y="21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5" name="Freeform 260">
                <a:extLst>
                  <a:ext uri="{FF2B5EF4-FFF2-40B4-BE49-F238E27FC236}">
                    <a16:creationId xmlns:a16="http://schemas.microsoft.com/office/drawing/2014/main" id="{84F4E197-A38D-0DDC-C370-A120FB9F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9" y="1341"/>
                <a:ext cx="84" cy="90"/>
              </a:xfrm>
              <a:custGeom>
                <a:avLst/>
                <a:gdLst>
                  <a:gd name="T0" fmla="*/ 324 w 28"/>
                  <a:gd name="T1" fmla="*/ 810 h 30"/>
                  <a:gd name="T2" fmla="*/ 1620 w 28"/>
                  <a:gd name="T3" fmla="*/ 729 h 30"/>
                  <a:gd name="T4" fmla="*/ 1944 w 28"/>
                  <a:gd name="T5" fmla="*/ 891 h 30"/>
                  <a:gd name="T6" fmla="*/ 1863 w 28"/>
                  <a:gd name="T7" fmla="*/ 972 h 30"/>
                  <a:gd name="T8" fmla="*/ 2025 w 28"/>
                  <a:gd name="T9" fmla="*/ 1053 h 30"/>
                  <a:gd name="T10" fmla="*/ 2268 w 28"/>
                  <a:gd name="T11" fmla="*/ 81 h 30"/>
                  <a:gd name="T12" fmla="*/ 2106 w 28"/>
                  <a:gd name="T13" fmla="*/ 0 h 30"/>
                  <a:gd name="T14" fmla="*/ 2106 w 28"/>
                  <a:gd name="T15" fmla="*/ 162 h 30"/>
                  <a:gd name="T16" fmla="*/ 1701 w 28"/>
                  <a:gd name="T17" fmla="*/ 324 h 30"/>
                  <a:gd name="T18" fmla="*/ 0 w 28"/>
                  <a:gd name="T19" fmla="*/ 405 h 30"/>
                  <a:gd name="T20" fmla="*/ 0 w 28"/>
                  <a:gd name="T21" fmla="*/ 486 h 30"/>
                  <a:gd name="T22" fmla="*/ 0 w 28"/>
                  <a:gd name="T23" fmla="*/ 810 h 30"/>
                  <a:gd name="T24" fmla="*/ 1215 w 28"/>
                  <a:gd name="T25" fmla="*/ 1863 h 30"/>
                  <a:gd name="T26" fmla="*/ 1458 w 28"/>
                  <a:gd name="T27" fmla="*/ 2187 h 30"/>
                  <a:gd name="T28" fmla="*/ 1458 w 28"/>
                  <a:gd name="T29" fmla="*/ 2268 h 30"/>
                  <a:gd name="T30" fmla="*/ 1620 w 28"/>
                  <a:gd name="T31" fmla="*/ 2349 h 30"/>
                  <a:gd name="T32" fmla="*/ 1863 w 28"/>
                  <a:gd name="T33" fmla="*/ 1620 h 30"/>
                  <a:gd name="T34" fmla="*/ 1701 w 28"/>
                  <a:gd name="T35" fmla="*/ 1539 h 30"/>
                  <a:gd name="T36" fmla="*/ 1701 w 28"/>
                  <a:gd name="T37" fmla="*/ 1620 h 30"/>
                  <a:gd name="T38" fmla="*/ 1377 w 28"/>
                  <a:gd name="T39" fmla="*/ 1620 h 30"/>
                  <a:gd name="T40" fmla="*/ 324 w 28"/>
                  <a:gd name="T41" fmla="*/ 81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4" y="10"/>
                    </a:moveTo>
                    <a:cubicBezTo>
                      <a:pt x="13" y="9"/>
                      <a:pt x="14" y="9"/>
                      <a:pt x="20" y="9"/>
                    </a:cubicBezTo>
                    <a:cubicBezTo>
                      <a:pt x="23" y="9"/>
                      <a:pt x="24" y="9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6" y="9"/>
                      <a:pt x="27" y="5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ubicBezTo>
                      <a:pt x="25" y="4"/>
                      <a:pt x="24" y="4"/>
                      <a:pt x="21" y="4"/>
                    </a:cubicBezTo>
                    <a:cubicBezTo>
                      <a:pt x="19" y="4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9"/>
                      <a:pt x="0" y="10"/>
                    </a:cubicBezTo>
                    <a:cubicBezTo>
                      <a:pt x="5" y="14"/>
                      <a:pt x="13" y="20"/>
                      <a:pt x="15" y="23"/>
                    </a:cubicBezTo>
                    <a:cubicBezTo>
                      <a:pt x="18" y="25"/>
                      <a:pt x="19" y="26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9" y="30"/>
                      <a:pt x="20" y="29"/>
                    </a:cubicBezTo>
                    <a:cubicBezTo>
                      <a:pt x="21" y="26"/>
                      <a:pt x="22" y="22"/>
                      <a:pt x="23" y="20"/>
                    </a:cubicBezTo>
                    <a:cubicBezTo>
                      <a:pt x="23" y="19"/>
                      <a:pt x="22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20" y="22"/>
                      <a:pt x="17" y="20"/>
                    </a:cubicBezTo>
                    <a:cubicBezTo>
                      <a:pt x="13" y="17"/>
                      <a:pt x="8" y="13"/>
                      <a:pt x="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6" name="Freeform 261">
                <a:extLst>
                  <a:ext uri="{FF2B5EF4-FFF2-40B4-BE49-F238E27FC236}">
                    <a16:creationId xmlns:a16="http://schemas.microsoft.com/office/drawing/2014/main" id="{D11D5A2E-E8EF-B58F-58EC-B6C6164B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3" y="1575"/>
                <a:ext cx="86" cy="93"/>
              </a:xfrm>
              <a:custGeom>
                <a:avLst/>
                <a:gdLst>
                  <a:gd name="T0" fmla="*/ 317 w 29"/>
                  <a:gd name="T1" fmla="*/ 486 h 31"/>
                  <a:gd name="T2" fmla="*/ 1382 w 29"/>
                  <a:gd name="T3" fmla="*/ 1134 h 31"/>
                  <a:gd name="T4" fmla="*/ 1539 w 29"/>
                  <a:gd name="T5" fmla="*/ 1377 h 31"/>
                  <a:gd name="T6" fmla="*/ 1459 w 29"/>
                  <a:gd name="T7" fmla="*/ 1458 h 31"/>
                  <a:gd name="T8" fmla="*/ 1539 w 29"/>
                  <a:gd name="T9" fmla="*/ 1620 h 31"/>
                  <a:gd name="T10" fmla="*/ 2242 w 29"/>
                  <a:gd name="T11" fmla="*/ 891 h 31"/>
                  <a:gd name="T12" fmla="*/ 2165 w 29"/>
                  <a:gd name="T13" fmla="*/ 810 h 31"/>
                  <a:gd name="T14" fmla="*/ 2005 w 29"/>
                  <a:gd name="T15" fmla="*/ 891 h 31"/>
                  <a:gd name="T16" fmla="*/ 1619 w 29"/>
                  <a:gd name="T17" fmla="*/ 810 h 31"/>
                  <a:gd name="T18" fmla="*/ 237 w 29"/>
                  <a:gd name="T19" fmla="*/ 0 h 31"/>
                  <a:gd name="T20" fmla="*/ 157 w 29"/>
                  <a:gd name="T21" fmla="*/ 0 h 31"/>
                  <a:gd name="T22" fmla="*/ 0 w 29"/>
                  <a:gd name="T23" fmla="*/ 324 h 31"/>
                  <a:gd name="T24" fmla="*/ 546 w 29"/>
                  <a:gd name="T25" fmla="*/ 1863 h 31"/>
                  <a:gd name="T26" fmla="*/ 466 w 29"/>
                  <a:gd name="T27" fmla="*/ 2268 h 31"/>
                  <a:gd name="T28" fmla="*/ 386 w 29"/>
                  <a:gd name="T29" fmla="*/ 2349 h 31"/>
                  <a:gd name="T30" fmla="*/ 546 w 29"/>
                  <a:gd name="T31" fmla="*/ 2511 h 31"/>
                  <a:gd name="T32" fmla="*/ 1100 w 29"/>
                  <a:gd name="T33" fmla="*/ 2025 h 31"/>
                  <a:gd name="T34" fmla="*/ 1020 w 29"/>
                  <a:gd name="T35" fmla="*/ 1863 h 31"/>
                  <a:gd name="T36" fmla="*/ 940 w 29"/>
                  <a:gd name="T37" fmla="*/ 1944 h 31"/>
                  <a:gd name="T38" fmla="*/ 703 w 29"/>
                  <a:gd name="T39" fmla="*/ 1782 h 31"/>
                  <a:gd name="T40" fmla="*/ 317 w 29"/>
                  <a:gd name="T41" fmla="*/ 48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4" y="6"/>
                    </a:moveTo>
                    <a:cubicBezTo>
                      <a:pt x="11" y="10"/>
                      <a:pt x="12" y="11"/>
                      <a:pt x="18" y="14"/>
                    </a:cubicBezTo>
                    <a:cubicBezTo>
                      <a:pt x="20" y="15"/>
                      <a:pt x="21" y="16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9"/>
                      <a:pt x="20" y="20"/>
                      <a:pt x="20" y="20"/>
                    </a:cubicBezTo>
                    <a:cubicBezTo>
                      <a:pt x="23" y="17"/>
                      <a:pt x="26" y="14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5" y="12"/>
                      <a:pt x="24" y="12"/>
                      <a:pt x="21" y="10"/>
                    </a:cubicBezTo>
                    <a:cubicBezTo>
                      <a:pt x="20" y="9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10"/>
                      <a:pt x="5" y="19"/>
                      <a:pt x="7" y="23"/>
                    </a:cubicBezTo>
                    <a:cubicBezTo>
                      <a:pt x="8" y="26"/>
                      <a:pt x="7" y="27"/>
                      <a:pt x="6" y="28"/>
                    </a:cubicBezTo>
                    <a:cubicBezTo>
                      <a:pt x="6" y="28"/>
                      <a:pt x="6" y="29"/>
                      <a:pt x="5" y="29"/>
                    </a:cubicBezTo>
                    <a:cubicBezTo>
                      <a:pt x="5" y="30"/>
                      <a:pt x="6" y="31"/>
                      <a:pt x="7" y="31"/>
                    </a:cubicBezTo>
                    <a:cubicBezTo>
                      <a:pt x="9" y="29"/>
                      <a:pt x="12" y="26"/>
                      <a:pt x="14" y="25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2" y="24"/>
                    </a:cubicBezTo>
                    <a:cubicBezTo>
                      <a:pt x="11" y="24"/>
                      <a:pt x="10" y="25"/>
                      <a:pt x="9" y="22"/>
                    </a:cubicBezTo>
                    <a:cubicBezTo>
                      <a:pt x="8" y="17"/>
                      <a:pt x="6" y="11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7" name="Freeform 262">
                <a:extLst>
                  <a:ext uri="{FF2B5EF4-FFF2-40B4-BE49-F238E27FC236}">
                    <a16:creationId xmlns:a16="http://schemas.microsoft.com/office/drawing/2014/main" id="{634DFBF4-28BA-ACEF-36DC-14EAC15FB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5" y="1659"/>
                <a:ext cx="105" cy="87"/>
              </a:xfrm>
              <a:custGeom>
                <a:avLst/>
                <a:gdLst>
                  <a:gd name="T0" fmla="*/ 2106 w 35"/>
                  <a:gd name="T1" fmla="*/ 1944 h 29"/>
                  <a:gd name="T2" fmla="*/ 1701 w 35"/>
                  <a:gd name="T3" fmla="*/ 729 h 29"/>
                  <a:gd name="T4" fmla="*/ 1377 w 35"/>
                  <a:gd name="T5" fmla="*/ 405 h 29"/>
                  <a:gd name="T6" fmla="*/ 1296 w 35"/>
                  <a:gd name="T7" fmla="*/ 486 h 29"/>
                  <a:gd name="T8" fmla="*/ 1215 w 35"/>
                  <a:gd name="T9" fmla="*/ 324 h 29"/>
                  <a:gd name="T10" fmla="*/ 2106 w 35"/>
                  <a:gd name="T11" fmla="*/ 0 h 29"/>
                  <a:gd name="T12" fmla="*/ 2187 w 35"/>
                  <a:gd name="T13" fmla="*/ 162 h 29"/>
                  <a:gd name="T14" fmla="*/ 2106 w 35"/>
                  <a:gd name="T15" fmla="*/ 162 h 29"/>
                  <a:gd name="T16" fmla="*/ 2025 w 35"/>
                  <a:gd name="T17" fmla="*/ 648 h 29"/>
                  <a:gd name="T18" fmla="*/ 2349 w 35"/>
                  <a:gd name="T19" fmla="*/ 1458 h 29"/>
                  <a:gd name="T20" fmla="*/ 2673 w 35"/>
                  <a:gd name="T21" fmla="*/ 1782 h 29"/>
                  <a:gd name="T22" fmla="*/ 2754 w 35"/>
                  <a:gd name="T23" fmla="*/ 1701 h 29"/>
                  <a:gd name="T24" fmla="*/ 2835 w 35"/>
                  <a:gd name="T25" fmla="*/ 1863 h 29"/>
                  <a:gd name="T26" fmla="*/ 1944 w 35"/>
                  <a:gd name="T27" fmla="*/ 2187 h 29"/>
                  <a:gd name="T28" fmla="*/ 1620 w 35"/>
                  <a:gd name="T29" fmla="*/ 2268 h 29"/>
                  <a:gd name="T30" fmla="*/ 891 w 35"/>
                  <a:gd name="T31" fmla="*/ 1944 h 29"/>
                  <a:gd name="T32" fmla="*/ 1134 w 35"/>
                  <a:gd name="T33" fmla="*/ 1296 h 29"/>
                  <a:gd name="T34" fmla="*/ 567 w 35"/>
                  <a:gd name="T35" fmla="*/ 891 h 29"/>
                  <a:gd name="T36" fmla="*/ 162 w 35"/>
                  <a:gd name="T37" fmla="*/ 729 h 29"/>
                  <a:gd name="T38" fmla="*/ 81 w 35"/>
                  <a:gd name="T39" fmla="*/ 810 h 29"/>
                  <a:gd name="T40" fmla="*/ 0 w 35"/>
                  <a:gd name="T41" fmla="*/ 648 h 29"/>
                  <a:gd name="T42" fmla="*/ 567 w 35"/>
                  <a:gd name="T43" fmla="*/ 486 h 29"/>
                  <a:gd name="T44" fmla="*/ 1620 w 35"/>
                  <a:gd name="T45" fmla="*/ 1134 h 29"/>
                  <a:gd name="T46" fmla="*/ 1539 w 35"/>
                  <a:gd name="T47" fmla="*/ 1215 h 29"/>
                  <a:gd name="T48" fmla="*/ 1296 w 35"/>
                  <a:gd name="T49" fmla="*/ 1458 h 29"/>
                  <a:gd name="T50" fmla="*/ 1296 w 35"/>
                  <a:gd name="T51" fmla="*/ 1782 h 29"/>
                  <a:gd name="T52" fmla="*/ 1539 w 35"/>
                  <a:gd name="T53" fmla="*/ 2025 h 29"/>
                  <a:gd name="T54" fmla="*/ 1863 w 35"/>
                  <a:gd name="T55" fmla="*/ 2025 h 29"/>
                  <a:gd name="T56" fmla="*/ 2025 w 35"/>
                  <a:gd name="T57" fmla="*/ 1944 h 29"/>
                  <a:gd name="T58" fmla="*/ 2106 w 35"/>
                  <a:gd name="T59" fmla="*/ 1944 h 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5" h="29">
                    <a:moveTo>
                      <a:pt x="26" y="24"/>
                    </a:moveTo>
                    <a:cubicBezTo>
                      <a:pt x="25" y="19"/>
                      <a:pt x="22" y="11"/>
                      <a:pt x="21" y="9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9" y="2"/>
                      <a:pt x="23" y="1"/>
                      <a:pt x="26" y="0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3"/>
                      <a:pt x="24" y="4"/>
                      <a:pt x="25" y="8"/>
                    </a:cubicBezTo>
                    <a:cubicBezTo>
                      <a:pt x="26" y="11"/>
                      <a:pt x="28" y="16"/>
                      <a:pt x="29" y="18"/>
                    </a:cubicBezTo>
                    <a:cubicBezTo>
                      <a:pt x="31" y="22"/>
                      <a:pt x="31" y="22"/>
                      <a:pt x="33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5" y="23"/>
                      <a:pt x="35" y="23"/>
                    </a:cubicBezTo>
                    <a:cubicBezTo>
                      <a:pt x="28" y="26"/>
                      <a:pt x="25" y="27"/>
                      <a:pt x="24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7" y="29"/>
                      <a:pt x="13" y="29"/>
                      <a:pt x="11" y="24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2" y="14"/>
                      <a:pt x="10" y="12"/>
                      <a:pt x="7" y="11"/>
                    </a:cubicBezTo>
                    <a:cubicBezTo>
                      <a:pt x="5" y="10"/>
                      <a:pt x="4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4" y="7"/>
                      <a:pt x="7" y="6"/>
                    </a:cubicBezTo>
                    <a:cubicBezTo>
                      <a:pt x="9" y="7"/>
                      <a:pt x="18" y="13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6" y="17"/>
                      <a:pt x="16" y="18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7" y="23"/>
                      <a:pt x="17" y="24"/>
                      <a:pt x="19" y="25"/>
                    </a:cubicBezTo>
                    <a:cubicBezTo>
                      <a:pt x="20" y="26"/>
                      <a:pt x="22" y="26"/>
                      <a:pt x="23" y="25"/>
                    </a:cubicBezTo>
                    <a:cubicBezTo>
                      <a:pt x="24" y="25"/>
                      <a:pt x="24" y="25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8" name="Freeform 263">
                <a:extLst>
                  <a:ext uri="{FF2B5EF4-FFF2-40B4-BE49-F238E27FC236}">
                    <a16:creationId xmlns:a16="http://schemas.microsoft.com/office/drawing/2014/main" id="{3C33B55D-773C-E75C-3A46-A9B48B10D4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3" y="1647"/>
                <a:ext cx="80" cy="87"/>
              </a:xfrm>
              <a:custGeom>
                <a:avLst/>
                <a:gdLst>
                  <a:gd name="T0" fmla="*/ 1378 w 27"/>
                  <a:gd name="T1" fmla="*/ 486 h 29"/>
                  <a:gd name="T2" fmla="*/ 1301 w 27"/>
                  <a:gd name="T3" fmla="*/ 648 h 29"/>
                  <a:gd name="T4" fmla="*/ 1378 w 27"/>
                  <a:gd name="T5" fmla="*/ 729 h 29"/>
                  <a:gd name="T6" fmla="*/ 1378 w 27"/>
                  <a:gd name="T7" fmla="*/ 972 h 29"/>
                  <a:gd name="T8" fmla="*/ 1221 w 27"/>
                  <a:gd name="T9" fmla="*/ 1134 h 29"/>
                  <a:gd name="T10" fmla="*/ 622 w 27"/>
                  <a:gd name="T11" fmla="*/ 891 h 29"/>
                  <a:gd name="T12" fmla="*/ 622 w 27"/>
                  <a:gd name="T13" fmla="*/ 648 h 29"/>
                  <a:gd name="T14" fmla="*/ 782 w 27"/>
                  <a:gd name="T15" fmla="*/ 486 h 29"/>
                  <a:gd name="T16" fmla="*/ 782 w 27"/>
                  <a:gd name="T17" fmla="*/ 486 h 29"/>
                  <a:gd name="T18" fmla="*/ 859 w 27"/>
                  <a:gd name="T19" fmla="*/ 324 h 29"/>
                  <a:gd name="T20" fmla="*/ 80 w 27"/>
                  <a:gd name="T21" fmla="*/ 0 h 29"/>
                  <a:gd name="T22" fmla="*/ 0 w 27"/>
                  <a:gd name="T23" fmla="*/ 81 h 29"/>
                  <a:gd name="T24" fmla="*/ 157 w 27"/>
                  <a:gd name="T25" fmla="*/ 162 h 29"/>
                  <a:gd name="T26" fmla="*/ 237 w 27"/>
                  <a:gd name="T27" fmla="*/ 567 h 29"/>
                  <a:gd name="T28" fmla="*/ 157 w 27"/>
                  <a:gd name="T29" fmla="*/ 2349 h 29"/>
                  <a:gd name="T30" fmla="*/ 237 w 27"/>
                  <a:gd name="T31" fmla="*/ 2349 h 29"/>
                  <a:gd name="T32" fmla="*/ 465 w 27"/>
                  <a:gd name="T33" fmla="*/ 2349 h 29"/>
                  <a:gd name="T34" fmla="*/ 1538 w 27"/>
                  <a:gd name="T35" fmla="*/ 1134 h 29"/>
                  <a:gd name="T36" fmla="*/ 1923 w 27"/>
                  <a:gd name="T37" fmla="*/ 891 h 29"/>
                  <a:gd name="T38" fmla="*/ 2003 w 27"/>
                  <a:gd name="T39" fmla="*/ 891 h 29"/>
                  <a:gd name="T40" fmla="*/ 2003 w 27"/>
                  <a:gd name="T41" fmla="*/ 729 h 29"/>
                  <a:gd name="T42" fmla="*/ 1378 w 27"/>
                  <a:gd name="T43" fmla="*/ 486 h 29"/>
                  <a:gd name="T44" fmla="*/ 545 w 27"/>
                  <a:gd name="T45" fmla="*/ 1944 h 29"/>
                  <a:gd name="T46" fmla="*/ 545 w 27"/>
                  <a:gd name="T47" fmla="*/ 1053 h 29"/>
                  <a:gd name="T48" fmla="*/ 1064 w 27"/>
                  <a:gd name="T49" fmla="*/ 1296 h 29"/>
                  <a:gd name="T50" fmla="*/ 545 w 27"/>
                  <a:gd name="T51" fmla="*/ 194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29">
                    <a:moveTo>
                      <a:pt x="18" y="6"/>
                    </a:moveTo>
                    <a:cubicBezTo>
                      <a:pt x="17" y="7"/>
                      <a:pt x="17" y="8"/>
                      <a:pt x="17" y="8"/>
                    </a:cubicBezTo>
                    <a:cubicBezTo>
                      <a:pt x="17" y="9"/>
                      <a:pt x="17" y="8"/>
                      <a:pt x="18" y="9"/>
                    </a:cubicBezTo>
                    <a:cubicBezTo>
                      <a:pt x="20" y="10"/>
                      <a:pt x="19" y="10"/>
                      <a:pt x="18" y="12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4"/>
                      <a:pt x="9" y="11"/>
                      <a:pt x="8" y="11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8" y="6"/>
                      <a:pt x="8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4"/>
                      <a:pt x="11" y="4"/>
                    </a:cubicBezTo>
                    <a:cubicBezTo>
                      <a:pt x="10" y="3"/>
                      <a:pt x="6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4"/>
                      <a:pt x="3" y="6"/>
                      <a:pt x="3" y="7"/>
                    </a:cubicBezTo>
                    <a:cubicBezTo>
                      <a:pt x="3" y="9"/>
                      <a:pt x="2" y="28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17" y="17"/>
                      <a:pt x="20" y="14"/>
                    </a:cubicBezTo>
                    <a:cubicBezTo>
                      <a:pt x="23" y="11"/>
                      <a:pt x="23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3" y="8"/>
                      <a:pt x="19" y="7"/>
                      <a:pt x="18" y="6"/>
                    </a:cubicBezTo>
                    <a:close/>
                    <a:moveTo>
                      <a:pt x="7" y="24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59" name="Freeform 264">
                <a:extLst>
                  <a:ext uri="{FF2B5EF4-FFF2-40B4-BE49-F238E27FC236}">
                    <a16:creationId xmlns:a16="http://schemas.microsoft.com/office/drawing/2014/main" id="{6C0CCE9D-C340-C1A5-8E9D-4493EE367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9" y="1288"/>
                <a:ext cx="87" cy="83"/>
              </a:xfrm>
              <a:custGeom>
                <a:avLst/>
                <a:gdLst>
                  <a:gd name="T0" fmla="*/ 2187 w 29"/>
                  <a:gd name="T1" fmla="*/ 1378 h 28"/>
                  <a:gd name="T2" fmla="*/ 2025 w 29"/>
                  <a:gd name="T3" fmla="*/ 1378 h 28"/>
                  <a:gd name="T4" fmla="*/ 2025 w 29"/>
                  <a:gd name="T5" fmla="*/ 1458 h 28"/>
                  <a:gd name="T6" fmla="*/ 1782 w 29"/>
                  <a:gd name="T7" fmla="*/ 1616 h 28"/>
                  <a:gd name="T8" fmla="*/ 1539 w 29"/>
                  <a:gd name="T9" fmla="*/ 1538 h 28"/>
                  <a:gd name="T10" fmla="*/ 1377 w 29"/>
                  <a:gd name="T11" fmla="*/ 940 h 28"/>
                  <a:gd name="T12" fmla="*/ 1620 w 29"/>
                  <a:gd name="T13" fmla="*/ 783 h 28"/>
                  <a:gd name="T14" fmla="*/ 1863 w 29"/>
                  <a:gd name="T15" fmla="*/ 863 h 28"/>
                  <a:gd name="T16" fmla="*/ 1863 w 29"/>
                  <a:gd name="T17" fmla="*/ 863 h 28"/>
                  <a:gd name="T18" fmla="*/ 2025 w 29"/>
                  <a:gd name="T19" fmla="*/ 863 h 28"/>
                  <a:gd name="T20" fmla="*/ 1944 w 29"/>
                  <a:gd name="T21" fmla="*/ 0 h 28"/>
                  <a:gd name="T22" fmla="*/ 1782 w 29"/>
                  <a:gd name="T23" fmla="*/ 80 h 28"/>
                  <a:gd name="T24" fmla="*/ 1782 w 29"/>
                  <a:gd name="T25" fmla="*/ 157 h 28"/>
                  <a:gd name="T26" fmla="*/ 1458 w 29"/>
                  <a:gd name="T27" fmla="*/ 465 h 28"/>
                  <a:gd name="T28" fmla="*/ 0 w 29"/>
                  <a:gd name="T29" fmla="*/ 1301 h 28"/>
                  <a:gd name="T30" fmla="*/ 0 w 29"/>
                  <a:gd name="T31" fmla="*/ 1378 h 28"/>
                  <a:gd name="T32" fmla="*/ 162 w 29"/>
                  <a:gd name="T33" fmla="*/ 1538 h 28"/>
                  <a:gd name="T34" fmla="*/ 1782 w 29"/>
                  <a:gd name="T35" fmla="*/ 1847 h 28"/>
                  <a:gd name="T36" fmla="*/ 2187 w 29"/>
                  <a:gd name="T37" fmla="*/ 2004 h 28"/>
                  <a:gd name="T38" fmla="*/ 2187 w 29"/>
                  <a:gd name="T39" fmla="*/ 2084 h 28"/>
                  <a:gd name="T40" fmla="*/ 2349 w 29"/>
                  <a:gd name="T41" fmla="*/ 2004 h 28"/>
                  <a:gd name="T42" fmla="*/ 2187 w 29"/>
                  <a:gd name="T43" fmla="*/ 1378 h 28"/>
                  <a:gd name="T44" fmla="*/ 486 w 29"/>
                  <a:gd name="T45" fmla="*/ 1458 h 28"/>
                  <a:gd name="T46" fmla="*/ 1296 w 29"/>
                  <a:gd name="T47" fmla="*/ 1020 h 28"/>
                  <a:gd name="T48" fmla="*/ 1377 w 29"/>
                  <a:gd name="T49" fmla="*/ 1538 h 28"/>
                  <a:gd name="T50" fmla="*/ 486 w 29"/>
                  <a:gd name="T51" fmla="*/ 1458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" h="28">
                    <a:moveTo>
                      <a:pt x="27" y="18"/>
                    </a:moveTo>
                    <a:cubicBezTo>
                      <a:pt x="26" y="17"/>
                      <a:pt x="25" y="18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1"/>
                      <a:pt x="25" y="21"/>
                      <a:pt x="22" y="21"/>
                    </a:cubicBezTo>
                    <a:cubicBezTo>
                      <a:pt x="20" y="21"/>
                      <a:pt x="20" y="21"/>
                      <a:pt x="19" y="20"/>
                    </a:cubicBezTo>
                    <a:cubicBezTo>
                      <a:pt x="19" y="19"/>
                      <a:pt x="18" y="13"/>
                      <a:pt x="17" y="12"/>
                    </a:cubicBezTo>
                    <a:cubicBezTo>
                      <a:pt x="18" y="11"/>
                      <a:pt x="18" y="11"/>
                      <a:pt x="20" y="10"/>
                    </a:cubicBezTo>
                    <a:cubicBezTo>
                      <a:pt x="22" y="9"/>
                      <a:pt x="23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2"/>
                      <a:pt x="25" y="11"/>
                      <a:pt x="25" y="11"/>
                    </a:cubicBezTo>
                    <a:cubicBezTo>
                      <a:pt x="25" y="9"/>
                      <a:pt x="24" y="6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5"/>
                      <a:pt x="20" y="5"/>
                      <a:pt x="18" y="6"/>
                    </a:cubicBezTo>
                    <a:cubicBezTo>
                      <a:pt x="17" y="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20"/>
                      <a:pt x="2" y="20"/>
                    </a:cubicBezTo>
                    <a:cubicBezTo>
                      <a:pt x="3" y="21"/>
                      <a:pt x="18" y="23"/>
                      <a:pt x="22" y="24"/>
                    </a:cubicBezTo>
                    <a:cubicBezTo>
                      <a:pt x="26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29" y="26"/>
                    </a:cubicBezTo>
                    <a:cubicBezTo>
                      <a:pt x="29" y="25"/>
                      <a:pt x="27" y="19"/>
                      <a:pt x="27" y="18"/>
                    </a:cubicBezTo>
                    <a:close/>
                    <a:moveTo>
                      <a:pt x="6" y="19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0" name="Freeform 265">
                <a:extLst>
                  <a:ext uri="{FF2B5EF4-FFF2-40B4-BE49-F238E27FC236}">
                    <a16:creationId xmlns:a16="http://schemas.microsoft.com/office/drawing/2014/main" id="{BCCCA312-9B20-5A3E-94AA-9CEFDB0C0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7" y="1177"/>
                <a:ext cx="78" cy="111"/>
              </a:xfrm>
              <a:custGeom>
                <a:avLst/>
                <a:gdLst>
                  <a:gd name="T0" fmla="*/ 243 w 26"/>
                  <a:gd name="T1" fmla="*/ 891 h 37"/>
                  <a:gd name="T2" fmla="*/ 81 w 26"/>
                  <a:gd name="T3" fmla="*/ 891 h 37"/>
                  <a:gd name="T4" fmla="*/ 0 w 26"/>
                  <a:gd name="T5" fmla="*/ 81 h 37"/>
                  <a:gd name="T6" fmla="*/ 162 w 26"/>
                  <a:gd name="T7" fmla="*/ 0 h 37"/>
                  <a:gd name="T8" fmla="*/ 162 w 26"/>
                  <a:gd name="T9" fmla="*/ 162 h 37"/>
                  <a:gd name="T10" fmla="*/ 567 w 26"/>
                  <a:gd name="T11" fmla="*/ 324 h 37"/>
                  <a:gd name="T12" fmla="*/ 1458 w 26"/>
                  <a:gd name="T13" fmla="*/ 405 h 37"/>
                  <a:gd name="T14" fmla="*/ 1944 w 26"/>
                  <a:gd name="T15" fmla="*/ 162 h 37"/>
                  <a:gd name="T16" fmla="*/ 1863 w 26"/>
                  <a:gd name="T17" fmla="*/ 81 h 37"/>
                  <a:gd name="T18" fmla="*/ 2106 w 26"/>
                  <a:gd name="T19" fmla="*/ 81 h 37"/>
                  <a:gd name="T20" fmla="*/ 2106 w 26"/>
                  <a:gd name="T21" fmla="*/ 891 h 37"/>
                  <a:gd name="T22" fmla="*/ 1701 w 26"/>
                  <a:gd name="T23" fmla="*/ 972 h 37"/>
                  <a:gd name="T24" fmla="*/ 648 w 26"/>
                  <a:gd name="T25" fmla="*/ 1458 h 37"/>
                  <a:gd name="T26" fmla="*/ 1701 w 26"/>
                  <a:gd name="T27" fmla="*/ 2025 h 37"/>
                  <a:gd name="T28" fmla="*/ 2106 w 26"/>
                  <a:gd name="T29" fmla="*/ 2106 h 37"/>
                  <a:gd name="T30" fmla="*/ 2025 w 26"/>
                  <a:gd name="T31" fmla="*/ 2916 h 37"/>
                  <a:gd name="T32" fmla="*/ 1863 w 26"/>
                  <a:gd name="T33" fmla="*/ 2916 h 37"/>
                  <a:gd name="T34" fmla="*/ 1863 w 26"/>
                  <a:gd name="T35" fmla="*/ 2835 h 37"/>
                  <a:gd name="T36" fmla="*/ 1620 w 26"/>
                  <a:gd name="T37" fmla="*/ 2592 h 37"/>
                  <a:gd name="T38" fmla="*/ 648 w 26"/>
                  <a:gd name="T39" fmla="*/ 2673 h 37"/>
                  <a:gd name="T40" fmla="*/ 162 w 26"/>
                  <a:gd name="T41" fmla="*/ 2835 h 37"/>
                  <a:gd name="T42" fmla="*/ 162 w 26"/>
                  <a:gd name="T43" fmla="*/ 2916 h 37"/>
                  <a:gd name="T44" fmla="*/ 0 w 26"/>
                  <a:gd name="T45" fmla="*/ 2916 h 37"/>
                  <a:gd name="T46" fmla="*/ 81 w 26"/>
                  <a:gd name="T47" fmla="*/ 2025 h 37"/>
                  <a:gd name="T48" fmla="*/ 243 w 26"/>
                  <a:gd name="T49" fmla="*/ 2025 h 37"/>
                  <a:gd name="T50" fmla="*/ 243 w 26"/>
                  <a:gd name="T51" fmla="*/ 2106 h 37"/>
                  <a:gd name="T52" fmla="*/ 567 w 26"/>
                  <a:gd name="T53" fmla="*/ 2268 h 37"/>
                  <a:gd name="T54" fmla="*/ 1701 w 26"/>
                  <a:gd name="T55" fmla="*/ 2268 h 37"/>
                  <a:gd name="T56" fmla="*/ 648 w 26"/>
                  <a:gd name="T57" fmla="*/ 1701 h 37"/>
                  <a:gd name="T58" fmla="*/ 81 w 26"/>
                  <a:gd name="T59" fmla="*/ 1458 h 37"/>
                  <a:gd name="T60" fmla="*/ 81 w 26"/>
                  <a:gd name="T61" fmla="*/ 1296 h 37"/>
                  <a:gd name="T62" fmla="*/ 648 w 26"/>
                  <a:gd name="T63" fmla="*/ 1134 h 37"/>
                  <a:gd name="T64" fmla="*/ 1701 w 26"/>
                  <a:gd name="T65" fmla="*/ 567 h 37"/>
                  <a:gd name="T66" fmla="*/ 648 w 26"/>
                  <a:gd name="T67" fmla="*/ 567 h 37"/>
                  <a:gd name="T68" fmla="*/ 243 w 26"/>
                  <a:gd name="T69" fmla="*/ 729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37">
                    <a:moveTo>
                      <a:pt x="3" y="11"/>
                    </a:moveTo>
                    <a:cubicBezTo>
                      <a:pt x="3" y="11"/>
                      <a:pt x="2" y="11"/>
                      <a:pt x="1" y="11"/>
                    </a:cubicBezTo>
                    <a:cubicBezTo>
                      <a:pt x="1" y="6"/>
                      <a:pt x="1" y="4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3"/>
                      <a:pt x="3" y="4"/>
                      <a:pt x="7" y="4"/>
                    </a:cubicBezTo>
                    <a:cubicBezTo>
                      <a:pt x="10" y="5"/>
                      <a:pt x="17" y="5"/>
                      <a:pt x="18" y="5"/>
                    </a:cubicBezTo>
                    <a:cubicBezTo>
                      <a:pt x="21" y="5"/>
                      <a:pt x="24" y="5"/>
                      <a:pt x="24" y="2"/>
                    </a:cubicBezTo>
                    <a:cubicBezTo>
                      <a:pt x="24" y="2"/>
                      <a:pt x="24" y="2"/>
                      <a:pt x="23" y="1"/>
                    </a:cubicBezTo>
                    <a:cubicBezTo>
                      <a:pt x="24" y="1"/>
                      <a:pt x="25" y="0"/>
                      <a:pt x="26" y="1"/>
                    </a:cubicBezTo>
                    <a:cubicBezTo>
                      <a:pt x="26" y="4"/>
                      <a:pt x="26" y="7"/>
                      <a:pt x="26" y="11"/>
                    </a:cubicBezTo>
                    <a:cubicBezTo>
                      <a:pt x="25" y="11"/>
                      <a:pt x="24" y="11"/>
                      <a:pt x="21" y="12"/>
                    </a:cubicBezTo>
                    <a:cubicBezTo>
                      <a:pt x="19" y="13"/>
                      <a:pt x="11" y="17"/>
                      <a:pt x="8" y="18"/>
                    </a:cubicBezTo>
                    <a:cubicBezTo>
                      <a:pt x="10" y="19"/>
                      <a:pt x="20" y="24"/>
                      <a:pt x="21" y="25"/>
                    </a:cubicBezTo>
                    <a:cubicBezTo>
                      <a:pt x="22" y="25"/>
                      <a:pt x="24" y="26"/>
                      <a:pt x="26" y="26"/>
                    </a:cubicBezTo>
                    <a:cubicBezTo>
                      <a:pt x="26" y="29"/>
                      <a:pt x="26" y="33"/>
                      <a:pt x="25" y="36"/>
                    </a:cubicBezTo>
                    <a:cubicBezTo>
                      <a:pt x="25" y="37"/>
                      <a:pt x="24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3"/>
                      <a:pt x="23" y="32"/>
                      <a:pt x="20" y="32"/>
                    </a:cubicBezTo>
                    <a:cubicBezTo>
                      <a:pt x="16" y="32"/>
                      <a:pt x="11" y="32"/>
                      <a:pt x="8" y="33"/>
                    </a:cubicBezTo>
                    <a:cubicBezTo>
                      <a:pt x="4" y="33"/>
                      <a:pt x="3" y="33"/>
                      <a:pt x="2" y="35"/>
                    </a:cubicBezTo>
                    <a:cubicBezTo>
                      <a:pt x="2" y="35"/>
                      <a:pt x="2" y="35"/>
                      <a:pt x="2" y="36"/>
                    </a:cubicBezTo>
                    <a:cubicBezTo>
                      <a:pt x="2" y="37"/>
                      <a:pt x="0" y="36"/>
                      <a:pt x="0" y="36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1" y="24"/>
                      <a:pt x="3" y="24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8"/>
                      <a:pt x="7" y="28"/>
                    </a:cubicBezTo>
                    <a:cubicBezTo>
                      <a:pt x="11" y="28"/>
                      <a:pt x="19" y="28"/>
                      <a:pt x="21" y="28"/>
                    </a:cubicBezTo>
                    <a:cubicBezTo>
                      <a:pt x="19" y="26"/>
                      <a:pt x="11" y="23"/>
                      <a:pt x="8" y="21"/>
                    </a:cubicBezTo>
                    <a:cubicBezTo>
                      <a:pt x="4" y="19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2" y="16"/>
                      <a:pt x="4" y="15"/>
                      <a:pt x="8" y="14"/>
                    </a:cubicBezTo>
                    <a:cubicBezTo>
                      <a:pt x="11" y="12"/>
                      <a:pt x="20" y="8"/>
                      <a:pt x="21" y="7"/>
                    </a:cubicBezTo>
                    <a:cubicBezTo>
                      <a:pt x="18" y="7"/>
                      <a:pt x="11" y="7"/>
                      <a:pt x="8" y="7"/>
                    </a:cubicBezTo>
                    <a:cubicBezTo>
                      <a:pt x="5" y="7"/>
                      <a:pt x="3" y="7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1" name="Freeform 266">
                <a:extLst>
                  <a:ext uri="{FF2B5EF4-FFF2-40B4-BE49-F238E27FC236}">
                    <a16:creationId xmlns:a16="http://schemas.microsoft.com/office/drawing/2014/main" id="{58A126ED-A3FE-D162-5E09-0198EB1D4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8" y="1680"/>
                <a:ext cx="81" cy="84"/>
              </a:xfrm>
              <a:custGeom>
                <a:avLst/>
                <a:gdLst>
                  <a:gd name="T0" fmla="*/ 2025 w 27"/>
                  <a:gd name="T1" fmla="*/ 1701 h 28"/>
                  <a:gd name="T2" fmla="*/ 1863 w 27"/>
                  <a:gd name="T3" fmla="*/ 1863 h 28"/>
                  <a:gd name="T4" fmla="*/ 1539 w 27"/>
                  <a:gd name="T5" fmla="*/ 1944 h 28"/>
                  <a:gd name="T6" fmla="*/ 1215 w 27"/>
                  <a:gd name="T7" fmla="*/ 1944 h 28"/>
                  <a:gd name="T8" fmla="*/ 1458 w 27"/>
                  <a:gd name="T9" fmla="*/ 729 h 28"/>
                  <a:gd name="T10" fmla="*/ 1782 w 27"/>
                  <a:gd name="T11" fmla="*/ 324 h 28"/>
                  <a:gd name="T12" fmla="*/ 1863 w 27"/>
                  <a:gd name="T13" fmla="*/ 324 h 28"/>
                  <a:gd name="T14" fmla="*/ 1863 w 27"/>
                  <a:gd name="T15" fmla="*/ 162 h 28"/>
                  <a:gd name="T16" fmla="*/ 972 w 27"/>
                  <a:gd name="T17" fmla="*/ 0 h 28"/>
                  <a:gd name="T18" fmla="*/ 891 w 27"/>
                  <a:gd name="T19" fmla="*/ 162 h 28"/>
                  <a:gd name="T20" fmla="*/ 972 w 27"/>
                  <a:gd name="T21" fmla="*/ 162 h 28"/>
                  <a:gd name="T22" fmla="*/ 1134 w 27"/>
                  <a:gd name="T23" fmla="*/ 648 h 28"/>
                  <a:gd name="T24" fmla="*/ 891 w 27"/>
                  <a:gd name="T25" fmla="*/ 1863 h 28"/>
                  <a:gd name="T26" fmla="*/ 486 w 27"/>
                  <a:gd name="T27" fmla="*/ 1782 h 28"/>
                  <a:gd name="T28" fmla="*/ 324 w 27"/>
                  <a:gd name="T29" fmla="*/ 1539 h 28"/>
                  <a:gd name="T30" fmla="*/ 324 w 27"/>
                  <a:gd name="T31" fmla="*/ 1377 h 28"/>
                  <a:gd name="T32" fmla="*/ 162 w 27"/>
                  <a:gd name="T33" fmla="*/ 1296 h 28"/>
                  <a:gd name="T34" fmla="*/ 0 w 27"/>
                  <a:gd name="T35" fmla="*/ 1863 h 28"/>
                  <a:gd name="T36" fmla="*/ 1944 w 27"/>
                  <a:gd name="T37" fmla="*/ 2268 h 28"/>
                  <a:gd name="T38" fmla="*/ 2187 w 27"/>
                  <a:gd name="T39" fmla="*/ 1782 h 28"/>
                  <a:gd name="T40" fmla="*/ 2025 w 27"/>
                  <a:gd name="T41" fmla="*/ 170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25" y="21"/>
                    </a:moveTo>
                    <a:cubicBezTo>
                      <a:pt x="24" y="22"/>
                      <a:pt x="24" y="23"/>
                      <a:pt x="23" y="23"/>
                    </a:cubicBezTo>
                    <a:cubicBezTo>
                      <a:pt x="22" y="24"/>
                      <a:pt x="21" y="25"/>
                      <a:pt x="19" y="24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5" y="24"/>
                      <a:pt x="18" y="12"/>
                      <a:pt x="18" y="9"/>
                    </a:cubicBezTo>
                    <a:cubicBezTo>
                      <a:pt x="19" y="5"/>
                      <a:pt x="20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0" y="2"/>
                      <a:pt x="14" y="1"/>
                      <a:pt x="12" y="0"/>
                    </a:cubicBezTo>
                    <a:cubicBezTo>
                      <a:pt x="11" y="0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4"/>
                      <a:pt x="14" y="8"/>
                    </a:cubicBezTo>
                    <a:cubicBezTo>
                      <a:pt x="13" y="10"/>
                      <a:pt x="11" y="23"/>
                      <a:pt x="11" y="23"/>
                    </a:cubicBezTo>
                    <a:cubicBezTo>
                      <a:pt x="9" y="23"/>
                      <a:pt x="7" y="22"/>
                      <a:pt x="6" y="22"/>
                    </a:cubicBezTo>
                    <a:cubicBezTo>
                      <a:pt x="4" y="21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7"/>
                      <a:pt x="1" y="22"/>
                      <a:pt x="0" y="23"/>
                    </a:cubicBezTo>
                    <a:cubicBezTo>
                      <a:pt x="10" y="26"/>
                      <a:pt x="15" y="27"/>
                      <a:pt x="24" y="28"/>
                    </a:cubicBezTo>
                    <a:cubicBezTo>
                      <a:pt x="24" y="27"/>
                      <a:pt x="26" y="22"/>
                      <a:pt x="27" y="22"/>
                    </a:cubicBezTo>
                    <a:cubicBezTo>
                      <a:pt x="26" y="21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2" name="Freeform 267">
                <a:extLst>
                  <a:ext uri="{FF2B5EF4-FFF2-40B4-BE49-F238E27FC236}">
                    <a16:creationId xmlns:a16="http://schemas.microsoft.com/office/drawing/2014/main" id="{705FC2CF-D567-6458-4ED3-DDE007999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8" y="1614"/>
                <a:ext cx="87" cy="93"/>
              </a:xfrm>
              <a:custGeom>
                <a:avLst/>
                <a:gdLst>
                  <a:gd name="T0" fmla="*/ 1863 w 29"/>
                  <a:gd name="T1" fmla="*/ 1944 h 31"/>
                  <a:gd name="T2" fmla="*/ 1701 w 29"/>
                  <a:gd name="T3" fmla="*/ 2106 h 31"/>
                  <a:gd name="T4" fmla="*/ 1377 w 29"/>
                  <a:gd name="T5" fmla="*/ 2106 h 31"/>
                  <a:gd name="T6" fmla="*/ 1134 w 29"/>
                  <a:gd name="T7" fmla="*/ 1944 h 31"/>
                  <a:gd name="T8" fmla="*/ 1782 w 29"/>
                  <a:gd name="T9" fmla="*/ 891 h 31"/>
                  <a:gd name="T10" fmla="*/ 2106 w 29"/>
                  <a:gd name="T11" fmla="*/ 648 h 31"/>
                  <a:gd name="T12" fmla="*/ 2187 w 29"/>
                  <a:gd name="T13" fmla="*/ 648 h 31"/>
                  <a:gd name="T14" fmla="*/ 2268 w 29"/>
                  <a:gd name="T15" fmla="*/ 486 h 31"/>
                  <a:gd name="T16" fmla="*/ 1458 w 29"/>
                  <a:gd name="T17" fmla="*/ 0 h 31"/>
                  <a:gd name="T18" fmla="*/ 1377 w 29"/>
                  <a:gd name="T19" fmla="*/ 162 h 31"/>
                  <a:gd name="T20" fmla="*/ 1458 w 29"/>
                  <a:gd name="T21" fmla="*/ 243 h 31"/>
                  <a:gd name="T22" fmla="*/ 1377 w 29"/>
                  <a:gd name="T23" fmla="*/ 648 h 31"/>
                  <a:gd name="T24" fmla="*/ 810 w 29"/>
                  <a:gd name="T25" fmla="*/ 1701 h 31"/>
                  <a:gd name="T26" fmla="*/ 486 w 29"/>
                  <a:gd name="T27" fmla="*/ 1539 h 31"/>
                  <a:gd name="T28" fmla="*/ 405 w 29"/>
                  <a:gd name="T29" fmla="*/ 1215 h 31"/>
                  <a:gd name="T30" fmla="*/ 405 w 29"/>
                  <a:gd name="T31" fmla="*/ 1053 h 31"/>
                  <a:gd name="T32" fmla="*/ 324 w 29"/>
                  <a:gd name="T33" fmla="*/ 972 h 31"/>
                  <a:gd name="T34" fmla="*/ 0 w 29"/>
                  <a:gd name="T35" fmla="*/ 1458 h 31"/>
                  <a:gd name="T36" fmla="*/ 1620 w 29"/>
                  <a:gd name="T37" fmla="*/ 2511 h 31"/>
                  <a:gd name="T38" fmla="*/ 2025 w 29"/>
                  <a:gd name="T39" fmla="*/ 2106 h 31"/>
                  <a:gd name="T40" fmla="*/ 1863 w 29"/>
                  <a:gd name="T41" fmla="*/ 1944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3" y="24"/>
                    </a:moveTo>
                    <a:cubicBezTo>
                      <a:pt x="23" y="25"/>
                      <a:pt x="22" y="26"/>
                      <a:pt x="21" y="26"/>
                    </a:cubicBezTo>
                    <a:cubicBezTo>
                      <a:pt x="20" y="27"/>
                      <a:pt x="18" y="27"/>
                      <a:pt x="17" y="26"/>
                    </a:cubicBezTo>
                    <a:cubicBezTo>
                      <a:pt x="16" y="25"/>
                      <a:pt x="15" y="25"/>
                      <a:pt x="14" y="24"/>
                    </a:cubicBezTo>
                    <a:cubicBezTo>
                      <a:pt x="14" y="24"/>
                      <a:pt x="20" y="13"/>
                      <a:pt x="22" y="11"/>
                    </a:cubicBezTo>
                    <a:cubicBezTo>
                      <a:pt x="24" y="7"/>
                      <a:pt x="24" y="7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8"/>
                      <a:pt x="29" y="7"/>
                      <a:pt x="28" y="6"/>
                    </a:cubicBezTo>
                    <a:cubicBezTo>
                      <a:pt x="25" y="5"/>
                      <a:pt x="21" y="2"/>
                      <a:pt x="18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8" y="2"/>
                      <a:pt x="18" y="3"/>
                    </a:cubicBezTo>
                    <a:cubicBezTo>
                      <a:pt x="20" y="4"/>
                      <a:pt x="19" y="5"/>
                      <a:pt x="17" y="8"/>
                    </a:cubicBezTo>
                    <a:cubicBezTo>
                      <a:pt x="16" y="10"/>
                      <a:pt x="10" y="21"/>
                      <a:pt x="10" y="21"/>
                    </a:cubicBezTo>
                    <a:cubicBezTo>
                      <a:pt x="8" y="20"/>
                      <a:pt x="7" y="19"/>
                      <a:pt x="6" y="19"/>
                    </a:cubicBezTo>
                    <a:cubicBezTo>
                      <a:pt x="4" y="18"/>
                      <a:pt x="4" y="16"/>
                      <a:pt x="5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3"/>
                      <a:pt x="1" y="17"/>
                      <a:pt x="0" y="18"/>
                    </a:cubicBezTo>
                    <a:cubicBezTo>
                      <a:pt x="8" y="24"/>
                      <a:pt x="12" y="26"/>
                      <a:pt x="20" y="31"/>
                    </a:cubicBezTo>
                    <a:cubicBezTo>
                      <a:pt x="21" y="30"/>
                      <a:pt x="25" y="26"/>
                      <a:pt x="25" y="26"/>
                    </a:cubicBezTo>
                    <a:cubicBezTo>
                      <a:pt x="25" y="25"/>
                      <a:pt x="24" y="24"/>
                      <a:pt x="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3" name="Freeform 268">
                <a:extLst>
                  <a:ext uri="{FF2B5EF4-FFF2-40B4-BE49-F238E27FC236}">
                    <a16:creationId xmlns:a16="http://schemas.microsoft.com/office/drawing/2014/main" id="{4D4F3BAE-D1D6-E97B-5DA8-BDD4D38EE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" y="1207"/>
                <a:ext cx="78" cy="69"/>
              </a:xfrm>
              <a:custGeom>
                <a:avLst/>
                <a:gdLst>
                  <a:gd name="T0" fmla="*/ 1863 w 26"/>
                  <a:gd name="T1" fmla="*/ 729 h 23"/>
                  <a:gd name="T2" fmla="*/ 1863 w 26"/>
                  <a:gd name="T3" fmla="*/ 810 h 23"/>
                  <a:gd name="T4" fmla="*/ 1539 w 26"/>
                  <a:gd name="T5" fmla="*/ 1134 h 23"/>
                  <a:gd name="T6" fmla="*/ 1134 w 26"/>
                  <a:gd name="T7" fmla="*/ 1134 h 23"/>
                  <a:gd name="T8" fmla="*/ 1134 w 26"/>
                  <a:gd name="T9" fmla="*/ 567 h 23"/>
                  <a:gd name="T10" fmla="*/ 972 w 26"/>
                  <a:gd name="T11" fmla="*/ 567 h 23"/>
                  <a:gd name="T12" fmla="*/ 972 w 26"/>
                  <a:gd name="T13" fmla="*/ 1134 h 23"/>
                  <a:gd name="T14" fmla="*/ 324 w 26"/>
                  <a:gd name="T15" fmla="*/ 1134 h 23"/>
                  <a:gd name="T16" fmla="*/ 243 w 26"/>
                  <a:gd name="T17" fmla="*/ 1053 h 23"/>
                  <a:gd name="T18" fmla="*/ 243 w 26"/>
                  <a:gd name="T19" fmla="*/ 648 h 23"/>
                  <a:gd name="T20" fmla="*/ 729 w 26"/>
                  <a:gd name="T21" fmla="*/ 243 h 23"/>
                  <a:gd name="T22" fmla="*/ 729 w 26"/>
                  <a:gd name="T23" fmla="*/ 0 h 23"/>
                  <a:gd name="T24" fmla="*/ 0 w 26"/>
                  <a:gd name="T25" fmla="*/ 81 h 23"/>
                  <a:gd name="T26" fmla="*/ 81 w 26"/>
                  <a:gd name="T27" fmla="*/ 1863 h 23"/>
                  <a:gd name="T28" fmla="*/ 243 w 26"/>
                  <a:gd name="T29" fmla="*/ 1863 h 23"/>
                  <a:gd name="T30" fmla="*/ 243 w 26"/>
                  <a:gd name="T31" fmla="*/ 1782 h 23"/>
                  <a:gd name="T32" fmla="*/ 648 w 26"/>
                  <a:gd name="T33" fmla="*/ 1539 h 23"/>
                  <a:gd name="T34" fmla="*/ 1458 w 26"/>
                  <a:gd name="T35" fmla="*/ 1458 h 23"/>
                  <a:gd name="T36" fmla="*/ 1944 w 26"/>
                  <a:gd name="T37" fmla="*/ 1701 h 23"/>
                  <a:gd name="T38" fmla="*/ 1944 w 26"/>
                  <a:gd name="T39" fmla="*/ 1782 h 23"/>
                  <a:gd name="T40" fmla="*/ 2106 w 26"/>
                  <a:gd name="T41" fmla="*/ 1782 h 23"/>
                  <a:gd name="T42" fmla="*/ 2025 w 26"/>
                  <a:gd name="T43" fmla="*/ 729 h 23"/>
                  <a:gd name="T44" fmla="*/ 1863 w 26"/>
                  <a:gd name="T45" fmla="*/ 72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2"/>
                      <a:pt x="23" y="13"/>
                      <a:pt x="19" y="14"/>
                    </a:cubicBezTo>
                    <a:cubicBezTo>
                      <a:pt x="18" y="14"/>
                      <a:pt x="15" y="14"/>
                      <a:pt x="14" y="1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14"/>
                    </a:cubicBezTo>
                    <a:cubicBezTo>
                      <a:pt x="11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2"/>
                      <a:pt x="2" y="10"/>
                      <a:pt x="3" y="8"/>
                    </a:cubicBezTo>
                    <a:cubicBezTo>
                      <a:pt x="3" y="4"/>
                      <a:pt x="8" y="3"/>
                      <a:pt x="9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7" y="0"/>
                      <a:pt x="2" y="1"/>
                      <a:pt x="0" y="1"/>
                    </a:cubicBezTo>
                    <a:cubicBezTo>
                      <a:pt x="0" y="10"/>
                      <a:pt x="0" y="16"/>
                      <a:pt x="1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9"/>
                      <a:pt x="5" y="19"/>
                      <a:pt x="8" y="19"/>
                    </a:cubicBezTo>
                    <a:cubicBezTo>
                      <a:pt x="10" y="19"/>
                      <a:pt x="14" y="19"/>
                      <a:pt x="18" y="18"/>
                    </a:cubicBezTo>
                    <a:cubicBezTo>
                      <a:pt x="23" y="18"/>
                      <a:pt x="24" y="19"/>
                      <a:pt x="24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6" y="18"/>
                      <a:pt x="26" y="13"/>
                      <a:pt x="25" y="9"/>
                    </a:cubicBezTo>
                    <a:cubicBezTo>
                      <a:pt x="25" y="8"/>
                      <a:pt x="24" y="8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4" name="Freeform 269">
                <a:extLst>
                  <a:ext uri="{FF2B5EF4-FFF2-40B4-BE49-F238E27FC236}">
                    <a16:creationId xmlns:a16="http://schemas.microsoft.com/office/drawing/2014/main" id="{B1E1ABE1-92DB-5330-36F3-A980A169C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" y="874"/>
                <a:ext cx="75" cy="210"/>
              </a:xfrm>
              <a:custGeom>
                <a:avLst/>
                <a:gdLst>
                  <a:gd name="T0" fmla="*/ 1701 w 25"/>
                  <a:gd name="T1" fmla="*/ 243 h 70"/>
                  <a:gd name="T2" fmla="*/ 1458 w 25"/>
                  <a:gd name="T3" fmla="*/ 729 h 70"/>
                  <a:gd name="T4" fmla="*/ 1458 w 25"/>
                  <a:gd name="T5" fmla="*/ 1053 h 70"/>
                  <a:gd name="T6" fmla="*/ 1296 w 25"/>
                  <a:gd name="T7" fmla="*/ 1053 h 70"/>
                  <a:gd name="T8" fmla="*/ 1134 w 25"/>
                  <a:gd name="T9" fmla="*/ 810 h 70"/>
                  <a:gd name="T10" fmla="*/ 1134 w 25"/>
                  <a:gd name="T11" fmla="*/ 567 h 70"/>
                  <a:gd name="T12" fmla="*/ 1215 w 25"/>
                  <a:gd name="T13" fmla="*/ 567 h 70"/>
                  <a:gd name="T14" fmla="*/ 1296 w 25"/>
                  <a:gd name="T15" fmla="*/ 324 h 70"/>
                  <a:gd name="T16" fmla="*/ 1215 w 25"/>
                  <a:gd name="T17" fmla="*/ 162 h 70"/>
                  <a:gd name="T18" fmla="*/ 1134 w 25"/>
                  <a:gd name="T19" fmla="*/ 162 h 70"/>
                  <a:gd name="T20" fmla="*/ 1134 w 25"/>
                  <a:gd name="T21" fmla="*/ 81 h 70"/>
                  <a:gd name="T22" fmla="*/ 1053 w 25"/>
                  <a:gd name="T23" fmla="*/ 0 h 70"/>
                  <a:gd name="T24" fmla="*/ 891 w 25"/>
                  <a:gd name="T25" fmla="*/ 0 h 70"/>
                  <a:gd name="T26" fmla="*/ 891 w 25"/>
                  <a:gd name="T27" fmla="*/ 0 h 70"/>
                  <a:gd name="T28" fmla="*/ 729 w 25"/>
                  <a:gd name="T29" fmla="*/ 81 h 70"/>
                  <a:gd name="T30" fmla="*/ 729 w 25"/>
                  <a:gd name="T31" fmla="*/ 162 h 70"/>
                  <a:gd name="T32" fmla="*/ 729 w 25"/>
                  <a:gd name="T33" fmla="*/ 243 h 70"/>
                  <a:gd name="T34" fmla="*/ 648 w 25"/>
                  <a:gd name="T35" fmla="*/ 243 h 70"/>
                  <a:gd name="T36" fmla="*/ 648 w 25"/>
                  <a:gd name="T37" fmla="*/ 405 h 70"/>
                  <a:gd name="T38" fmla="*/ 810 w 25"/>
                  <a:gd name="T39" fmla="*/ 648 h 70"/>
                  <a:gd name="T40" fmla="*/ 891 w 25"/>
                  <a:gd name="T41" fmla="*/ 648 h 70"/>
                  <a:gd name="T42" fmla="*/ 891 w 25"/>
                  <a:gd name="T43" fmla="*/ 810 h 70"/>
                  <a:gd name="T44" fmla="*/ 810 w 25"/>
                  <a:gd name="T45" fmla="*/ 1134 h 70"/>
                  <a:gd name="T46" fmla="*/ 729 w 25"/>
                  <a:gd name="T47" fmla="*/ 1134 h 70"/>
                  <a:gd name="T48" fmla="*/ 567 w 25"/>
                  <a:gd name="T49" fmla="*/ 891 h 70"/>
                  <a:gd name="T50" fmla="*/ 243 w 25"/>
                  <a:gd name="T51" fmla="*/ 567 h 70"/>
                  <a:gd name="T52" fmla="*/ 81 w 25"/>
                  <a:gd name="T53" fmla="*/ 648 h 70"/>
                  <a:gd name="T54" fmla="*/ 81 w 25"/>
                  <a:gd name="T55" fmla="*/ 972 h 70"/>
                  <a:gd name="T56" fmla="*/ 405 w 25"/>
                  <a:gd name="T57" fmla="*/ 1053 h 70"/>
                  <a:gd name="T58" fmla="*/ 567 w 25"/>
                  <a:gd name="T59" fmla="*/ 1539 h 70"/>
                  <a:gd name="T60" fmla="*/ 729 w 25"/>
                  <a:gd name="T61" fmla="*/ 1944 h 70"/>
                  <a:gd name="T62" fmla="*/ 1053 w 25"/>
                  <a:gd name="T63" fmla="*/ 2187 h 70"/>
                  <a:gd name="T64" fmla="*/ 1458 w 25"/>
                  <a:gd name="T65" fmla="*/ 5508 h 70"/>
                  <a:gd name="T66" fmla="*/ 1782 w 25"/>
                  <a:gd name="T67" fmla="*/ 5589 h 70"/>
                  <a:gd name="T68" fmla="*/ 2025 w 25"/>
                  <a:gd name="T69" fmla="*/ 5427 h 70"/>
                  <a:gd name="T70" fmla="*/ 1458 w 25"/>
                  <a:gd name="T71" fmla="*/ 2106 h 70"/>
                  <a:gd name="T72" fmla="*/ 1701 w 25"/>
                  <a:gd name="T73" fmla="*/ 1782 h 70"/>
                  <a:gd name="T74" fmla="*/ 1701 w 25"/>
                  <a:gd name="T75" fmla="*/ 1296 h 70"/>
                  <a:gd name="T76" fmla="*/ 1701 w 25"/>
                  <a:gd name="T77" fmla="*/ 810 h 70"/>
                  <a:gd name="T78" fmla="*/ 1944 w 25"/>
                  <a:gd name="T79" fmla="*/ 648 h 70"/>
                  <a:gd name="T80" fmla="*/ 1944 w 25"/>
                  <a:gd name="T81" fmla="*/ 324 h 70"/>
                  <a:gd name="T82" fmla="*/ 1701 w 25"/>
                  <a:gd name="T83" fmla="*/ 243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" h="70">
                    <a:moveTo>
                      <a:pt x="21" y="3"/>
                    </a:moveTo>
                    <a:cubicBezTo>
                      <a:pt x="19" y="4"/>
                      <a:pt x="19" y="8"/>
                      <a:pt x="18" y="9"/>
                    </a:cubicBezTo>
                    <a:cubicBezTo>
                      <a:pt x="18" y="10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5" y="13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7"/>
                    </a:cubicBezTo>
                    <a:cubicBezTo>
                      <a:pt x="14" y="7"/>
                      <a:pt x="15" y="8"/>
                      <a:pt x="15" y="7"/>
                    </a:cubicBezTo>
                    <a:cubicBezTo>
                      <a:pt x="16" y="7"/>
                      <a:pt x="16" y="6"/>
                      <a:pt x="16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1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9"/>
                      <a:pt x="4" y="7"/>
                      <a:pt x="3" y="7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6" y="15"/>
                      <a:pt x="6" y="15"/>
                      <a:pt x="7" y="19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10" y="26"/>
                      <a:pt x="11" y="26"/>
                      <a:pt x="13" y="27"/>
                    </a:cubicBezTo>
                    <a:cubicBezTo>
                      <a:pt x="13" y="27"/>
                      <a:pt x="14" y="41"/>
                      <a:pt x="18" y="68"/>
                    </a:cubicBezTo>
                    <a:cubicBezTo>
                      <a:pt x="18" y="69"/>
                      <a:pt x="21" y="70"/>
                      <a:pt x="22" y="69"/>
                    </a:cubicBezTo>
                    <a:cubicBezTo>
                      <a:pt x="23" y="69"/>
                      <a:pt x="25" y="68"/>
                      <a:pt x="25" y="67"/>
                    </a:cubicBezTo>
                    <a:cubicBezTo>
                      <a:pt x="21" y="39"/>
                      <a:pt x="18" y="26"/>
                      <a:pt x="18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1"/>
                      <a:pt x="21" y="18"/>
                      <a:pt x="21" y="16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10"/>
                      <a:pt x="23" y="9"/>
                      <a:pt x="24" y="8"/>
                    </a:cubicBezTo>
                    <a:cubicBezTo>
                      <a:pt x="25" y="7"/>
                      <a:pt x="25" y="5"/>
                      <a:pt x="24" y="4"/>
                    </a:cubicBezTo>
                    <a:cubicBezTo>
                      <a:pt x="23" y="4"/>
                      <a:pt x="23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5" name="Freeform 270">
                <a:extLst>
                  <a:ext uri="{FF2B5EF4-FFF2-40B4-BE49-F238E27FC236}">
                    <a16:creationId xmlns:a16="http://schemas.microsoft.com/office/drawing/2014/main" id="{9A2546CD-8DF6-A531-5764-583DCA2DD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9" y="1165"/>
                <a:ext cx="56" cy="42"/>
              </a:xfrm>
              <a:custGeom>
                <a:avLst/>
                <a:gdLst>
                  <a:gd name="T0" fmla="*/ 80 w 19"/>
                  <a:gd name="T1" fmla="*/ 243 h 14"/>
                  <a:gd name="T2" fmla="*/ 696 w 19"/>
                  <a:gd name="T3" fmla="*/ 405 h 14"/>
                  <a:gd name="T4" fmla="*/ 1208 w 19"/>
                  <a:gd name="T5" fmla="*/ 0 h 14"/>
                  <a:gd name="T6" fmla="*/ 816 w 19"/>
                  <a:gd name="T7" fmla="*/ 1053 h 14"/>
                  <a:gd name="T8" fmla="*/ 80 w 19"/>
                  <a:gd name="T9" fmla="*/ 2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" y="3"/>
                    </a:moveTo>
                    <a:cubicBezTo>
                      <a:pt x="2" y="4"/>
                      <a:pt x="5" y="6"/>
                      <a:pt x="9" y="5"/>
                    </a:cubicBezTo>
                    <a:cubicBezTo>
                      <a:pt x="13" y="4"/>
                      <a:pt x="15" y="2"/>
                      <a:pt x="16" y="0"/>
                    </a:cubicBezTo>
                    <a:cubicBezTo>
                      <a:pt x="17" y="1"/>
                      <a:pt x="19" y="11"/>
                      <a:pt x="11" y="13"/>
                    </a:cubicBezTo>
                    <a:cubicBezTo>
                      <a:pt x="2" y="14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6" name="Freeform 271">
                <a:extLst>
                  <a:ext uri="{FF2B5EF4-FFF2-40B4-BE49-F238E27FC236}">
                    <a16:creationId xmlns:a16="http://schemas.microsoft.com/office/drawing/2014/main" id="{481B87AE-5673-5047-944B-582A53E9DE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31" y="1081"/>
                <a:ext cx="77" cy="87"/>
              </a:xfrm>
              <a:custGeom>
                <a:avLst/>
                <a:gdLst>
                  <a:gd name="T0" fmla="*/ 1922 w 26"/>
                  <a:gd name="T1" fmla="*/ 1134 h 29"/>
                  <a:gd name="T2" fmla="*/ 1762 w 26"/>
                  <a:gd name="T3" fmla="*/ 972 h 29"/>
                  <a:gd name="T4" fmla="*/ 1842 w 26"/>
                  <a:gd name="T5" fmla="*/ 891 h 29"/>
                  <a:gd name="T6" fmla="*/ 1842 w 26"/>
                  <a:gd name="T7" fmla="*/ 567 h 29"/>
                  <a:gd name="T8" fmla="*/ 1694 w 26"/>
                  <a:gd name="T9" fmla="*/ 405 h 29"/>
                  <a:gd name="T10" fmla="*/ 1694 w 26"/>
                  <a:gd name="T11" fmla="*/ 324 h 29"/>
                  <a:gd name="T12" fmla="*/ 1694 w 26"/>
                  <a:gd name="T13" fmla="*/ 81 h 29"/>
                  <a:gd name="T14" fmla="*/ 1297 w 26"/>
                  <a:gd name="T15" fmla="*/ 0 h 29"/>
                  <a:gd name="T16" fmla="*/ 939 w 26"/>
                  <a:gd name="T17" fmla="*/ 324 h 29"/>
                  <a:gd name="T18" fmla="*/ 385 w 26"/>
                  <a:gd name="T19" fmla="*/ 243 h 29"/>
                  <a:gd name="T20" fmla="*/ 157 w 26"/>
                  <a:gd name="T21" fmla="*/ 162 h 29"/>
                  <a:gd name="T22" fmla="*/ 0 w 26"/>
                  <a:gd name="T23" fmla="*/ 567 h 29"/>
                  <a:gd name="T24" fmla="*/ 157 w 26"/>
                  <a:gd name="T25" fmla="*/ 891 h 29"/>
                  <a:gd name="T26" fmla="*/ 80 w 26"/>
                  <a:gd name="T27" fmla="*/ 1215 h 29"/>
                  <a:gd name="T28" fmla="*/ 237 w 26"/>
                  <a:gd name="T29" fmla="*/ 1458 h 29"/>
                  <a:gd name="T30" fmla="*/ 237 w 26"/>
                  <a:gd name="T31" fmla="*/ 1701 h 29"/>
                  <a:gd name="T32" fmla="*/ 385 w 26"/>
                  <a:gd name="T33" fmla="*/ 1944 h 29"/>
                  <a:gd name="T34" fmla="*/ 465 w 26"/>
                  <a:gd name="T35" fmla="*/ 2187 h 29"/>
                  <a:gd name="T36" fmla="*/ 702 w 26"/>
                  <a:gd name="T37" fmla="*/ 2268 h 29"/>
                  <a:gd name="T38" fmla="*/ 1457 w 26"/>
                  <a:gd name="T39" fmla="*/ 2187 h 29"/>
                  <a:gd name="T40" fmla="*/ 1842 w 26"/>
                  <a:gd name="T41" fmla="*/ 1863 h 29"/>
                  <a:gd name="T42" fmla="*/ 1842 w 26"/>
                  <a:gd name="T43" fmla="*/ 1539 h 29"/>
                  <a:gd name="T44" fmla="*/ 1922 w 26"/>
                  <a:gd name="T45" fmla="*/ 1377 h 29"/>
                  <a:gd name="T46" fmla="*/ 1922 w 26"/>
                  <a:gd name="T47" fmla="*/ 1134 h 29"/>
                  <a:gd name="T48" fmla="*/ 1220 w 26"/>
                  <a:gd name="T49" fmla="*/ 1620 h 29"/>
                  <a:gd name="T50" fmla="*/ 1140 w 26"/>
                  <a:gd name="T51" fmla="*/ 1620 h 29"/>
                  <a:gd name="T52" fmla="*/ 1140 w 26"/>
                  <a:gd name="T53" fmla="*/ 1782 h 29"/>
                  <a:gd name="T54" fmla="*/ 1019 w 26"/>
                  <a:gd name="T55" fmla="*/ 1782 h 29"/>
                  <a:gd name="T56" fmla="*/ 939 w 26"/>
                  <a:gd name="T57" fmla="*/ 1701 h 29"/>
                  <a:gd name="T58" fmla="*/ 782 w 26"/>
                  <a:gd name="T59" fmla="*/ 1701 h 29"/>
                  <a:gd name="T60" fmla="*/ 782 w 26"/>
                  <a:gd name="T61" fmla="*/ 1458 h 29"/>
                  <a:gd name="T62" fmla="*/ 859 w 26"/>
                  <a:gd name="T63" fmla="*/ 1458 h 29"/>
                  <a:gd name="T64" fmla="*/ 859 w 26"/>
                  <a:gd name="T65" fmla="*/ 1296 h 29"/>
                  <a:gd name="T66" fmla="*/ 1019 w 26"/>
                  <a:gd name="T67" fmla="*/ 1296 h 29"/>
                  <a:gd name="T68" fmla="*/ 1060 w 26"/>
                  <a:gd name="T69" fmla="*/ 1458 h 29"/>
                  <a:gd name="T70" fmla="*/ 1220 w 26"/>
                  <a:gd name="T71" fmla="*/ 1458 h 29"/>
                  <a:gd name="T72" fmla="*/ 1220 w 26"/>
                  <a:gd name="T73" fmla="*/ 1620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" h="29">
                    <a:moveTo>
                      <a:pt x="25" y="14"/>
                    </a:moveTo>
                    <a:cubicBezTo>
                      <a:pt x="25" y="13"/>
                      <a:pt x="24" y="13"/>
                      <a:pt x="23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5" y="10"/>
                      <a:pt x="25" y="9"/>
                      <a:pt x="24" y="7"/>
                    </a:cubicBezTo>
                    <a:cubicBezTo>
                      <a:pt x="24" y="6"/>
                      <a:pt x="23" y="6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3" y="3"/>
                      <a:pt x="22" y="2"/>
                      <a:pt x="22" y="1"/>
                    </a:cubicBezTo>
                    <a:cubicBezTo>
                      <a:pt x="21" y="0"/>
                      <a:pt x="17" y="0"/>
                      <a:pt x="17" y="0"/>
                    </a:cubicBezTo>
                    <a:cubicBezTo>
                      <a:pt x="16" y="2"/>
                      <a:pt x="14" y="3"/>
                      <a:pt x="12" y="4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3" y="19"/>
                      <a:pt x="3" y="21"/>
                    </a:cubicBezTo>
                    <a:cubicBezTo>
                      <a:pt x="3" y="22"/>
                      <a:pt x="5" y="23"/>
                      <a:pt x="5" y="24"/>
                    </a:cubicBezTo>
                    <a:cubicBezTo>
                      <a:pt x="5" y="25"/>
                      <a:pt x="5" y="26"/>
                      <a:pt x="6" y="27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1" y="29"/>
                      <a:pt x="15" y="29"/>
                      <a:pt x="19" y="27"/>
                    </a:cubicBezTo>
                    <a:cubicBezTo>
                      <a:pt x="21" y="26"/>
                      <a:pt x="23" y="25"/>
                      <a:pt x="24" y="23"/>
                    </a:cubicBezTo>
                    <a:cubicBezTo>
                      <a:pt x="25" y="21"/>
                      <a:pt x="24" y="20"/>
                      <a:pt x="24" y="19"/>
                    </a:cubicBezTo>
                    <a:cubicBezTo>
                      <a:pt x="24" y="18"/>
                      <a:pt x="25" y="18"/>
                      <a:pt x="25" y="17"/>
                    </a:cubicBezTo>
                    <a:cubicBezTo>
                      <a:pt x="26" y="16"/>
                      <a:pt x="25" y="14"/>
                      <a:pt x="25" y="14"/>
                    </a:cubicBezTo>
                    <a:close/>
                    <a:moveTo>
                      <a:pt x="16" y="20"/>
                    </a:moveTo>
                    <a:cubicBezTo>
                      <a:pt x="16" y="21"/>
                      <a:pt x="15" y="20"/>
                      <a:pt x="15" y="20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5" y="22"/>
                      <a:pt x="13" y="23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10" y="21"/>
                      <a:pt x="9" y="19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5" y="17"/>
                      <a:pt x="16" y="18"/>
                    </a:cubicBezTo>
                    <a:cubicBezTo>
                      <a:pt x="16" y="18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7" name="Freeform 272">
                <a:extLst>
                  <a:ext uri="{FF2B5EF4-FFF2-40B4-BE49-F238E27FC236}">
                    <a16:creationId xmlns:a16="http://schemas.microsoft.com/office/drawing/2014/main" id="{31BA6FB9-E19C-DDD8-2922-535D95919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9" y="877"/>
                <a:ext cx="131" cy="285"/>
              </a:xfrm>
              <a:custGeom>
                <a:avLst/>
                <a:gdLst>
                  <a:gd name="T0" fmla="*/ 3218 w 44"/>
                  <a:gd name="T1" fmla="*/ 972 h 95"/>
                  <a:gd name="T2" fmla="*/ 3457 w 44"/>
                  <a:gd name="T3" fmla="*/ 162 h 95"/>
                  <a:gd name="T4" fmla="*/ 3299 w 44"/>
                  <a:gd name="T5" fmla="*/ 0 h 95"/>
                  <a:gd name="T6" fmla="*/ 238 w 44"/>
                  <a:gd name="T7" fmla="*/ 1296 h 95"/>
                  <a:gd name="T8" fmla="*/ 399 w 44"/>
                  <a:gd name="T9" fmla="*/ 2592 h 95"/>
                  <a:gd name="T10" fmla="*/ 1950 w 44"/>
                  <a:gd name="T11" fmla="*/ 5022 h 95"/>
                  <a:gd name="T12" fmla="*/ 2429 w 44"/>
                  <a:gd name="T13" fmla="*/ 7047 h 95"/>
                  <a:gd name="T14" fmla="*/ 3299 w 44"/>
                  <a:gd name="T15" fmla="*/ 7695 h 95"/>
                  <a:gd name="T16" fmla="*/ 3218 w 44"/>
                  <a:gd name="T17" fmla="*/ 972 h 95"/>
                  <a:gd name="T18" fmla="*/ 1426 w 44"/>
                  <a:gd name="T19" fmla="*/ 2187 h 95"/>
                  <a:gd name="T20" fmla="*/ 1108 w 44"/>
                  <a:gd name="T21" fmla="*/ 2754 h 95"/>
                  <a:gd name="T22" fmla="*/ 950 w 44"/>
                  <a:gd name="T23" fmla="*/ 2106 h 95"/>
                  <a:gd name="T24" fmla="*/ 950 w 44"/>
                  <a:gd name="T25" fmla="*/ 1863 h 95"/>
                  <a:gd name="T26" fmla="*/ 1108 w 44"/>
                  <a:gd name="T27" fmla="*/ 2268 h 95"/>
                  <a:gd name="T28" fmla="*/ 1188 w 44"/>
                  <a:gd name="T29" fmla="*/ 2268 h 95"/>
                  <a:gd name="T30" fmla="*/ 1426 w 44"/>
                  <a:gd name="T31" fmla="*/ 1944 h 95"/>
                  <a:gd name="T32" fmla="*/ 1426 w 44"/>
                  <a:gd name="T33" fmla="*/ 2187 h 95"/>
                  <a:gd name="T34" fmla="*/ 2030 w 44"/>
                  <a:gd name="T35" fmla="*/ 972 h 95"/>
                  <a:gd name="T36" fmla="*/ 2111 w 44"/>
                  <a:gd name="T37" fmla="*/ 810 h 95"/>
                  <a:gd name="T38" fmla="*/ 2188 w 44"/>
                  <a:gd name="T39" fmla="*/ 1134 h 95"/>
                  <a:gd name="T40" fmla="*/ 2269 w 44"/>
                  <a:gd name="T41" fmla="*/ 1134 h 95"/>
                  <a:gd name="T42" fmla="*/ 2510 w 44"/>
                  <a:gd name="T43" fmla="*/ 891 h 95"/>
                  <a:gd name="T44" fmla="*/ 2510 w 44"/>
                  <a:gd name="T45" fmla="*/ 1134 h 95"/>
                  <a:gd name="T46" fmla="*/ 2111 w 44"/>
                  <a:gd name="T47" fmla="*/ 1620 h 95"/>
                  <a:gd name="T48" fmla="*/ 2030 w 44"/>
                  <a:gd name="T49" fmla="*/ 972 h 95"/>
                  <a:gd name="T50" fmla="*/ 2587 w 44"/>
                  <a:gd name="T51" fmla="*/ 3159 h 95"/>
                  <a:gd name="T52" fmla="*/ 2188 w 44"/>
                  <a:gd name="T53" fmla="*/ 3726 h 95"/>
                  <a:gd name="T54" fmla="*/ 2030 w 44"/>
                  <a:gd name="T55" fmla="*/ 2997 h 95"/>
                  <a:gd name="T56" fmla="*/ 2111 w 44"/>
                  <a:gd name="T57" fmla="*/ 2835 h 95"/>
                  <a:gd name="T58" fmla="*/ 2188 w 44"/>
                  <a:gd name="T59" fmla="*/ 3240 h 95"/>
                  <a:gd name="T60" fmla="*/ 2349 w 44"/>
                  <a:gd name="T61" fmla="*/ 3240 h 95"/>
                  <a:gd name="T62" fmla="*/ 2587 w 44"/>
                  <a:gd name="T63" fmla="*/ 2916 h 95"/>
                  <a:gd name="T64" fmla="*/ 2587 w 44"/>
                  <a:gd name="T65" fmla="*/ 3159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95">
                    <a:moveTo>
                      <a:pt x="41" y="12"/>
                    </a:moveTo>
                    <a:cubicBezTo>
                      <a:pt x="41" y="8"/>
                      <a:pt x="43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42" y="0"/>
                      <a:pt x="21" y="5"/>
                      <a:pt x="3" y="16"/>
                    </a:cubicBezTo>
                    <a:cubicBezTo>
                      <a:pt x="0" y="19"/>
                      <a:pt x="3" y="26"/>
                      <a:pt x="5" y="32"/>
                    </a:cubicBezTo>
                    <a:cubicBezTo>
                      <a:pt x="13" y="50"/>
                      <a:pt x="22" y="48"/>
                      <a:pt x="25" y="62"/>
                    </a:cubicBezTo>
                    <a:cubicBezTo>
                      <a:pt x="26" y="67"/>
                      <a:pt x="30" y="85"/>
                      <a:pt x="31" y="87"/>
                    </a:cubicBezTo>
                    <a:cubicBezTo>
                      <a:pt x="33" y="92"/>
                      <a:pt x="37" y="95"/>
                      <a:pt x="42" y="95"/>
                    </a:cubicBezTo>
                    <a:cubicBezTo>
                      <a:pt x="41" y="71"/>
                      <a:pt x="38" y="34"/>
                      <a:pt x="41" y="12"/>
                    </a:cubicBezTo>
                    <a:close/>
                    <a:moveTo>
                      <a:pt x="18" y="27"/>
                    </a:moveTo>
                    <a:cubicBezTo>
                      <a:pt x="18" y="29"/>
                      <a:pt x="16" y="34"/>
                      <a:pt x="14" y="34"/>
                    </a:cubicBezTo>
                    <a:cubicBezTo>
                      <a:pt x="13" y="34"/>
                      <a:pt x="11" y="28"/>
                      <a:pt x="12" y="26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3" y="23"/>
                      <a:pt x="14" y="25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5"/>
                      <a:pt x="17" y="24"/>
                      <a:pt x="18" y="24"/>
                    </a:cubicBezTo>
                    <a:cubicBezTo>
                      <a:pt x="18" y="24"/>
                      <a:pt x="19" y="26"/>
                      <a:pt x="18" y="27"/>
                    </a:cubicBezTo>
                    <a:close/>
                    <a:moveTo>
                      <a:pt x="26" y="12"/>
                    </a:moveTo>
                    <a:cubicBezTo>
                      <a:pt x="26" y="10"/>
                      <a:pt x="27" y="10"/>
                      <a:pt x="27" y="10"/>
                    </a:cubicBezTo>
                    <a:cubicBezTo>
                      <a:pt x="28" y="10"/>
                      <a:pt x="28" y="12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2"/>
                      <a:pt x="31" y="11"/>
                      <a:pt x="32" y="11"/>
                    </a:cubicBezTo>
                    <a:cubicBezTo>
                      <a:pt x="32" y="12"/>
                      <a:pt x="32" y="13"/>
                      <a:pt x="32" y="14"/>
                    </a:cubicBezTo>
                    <a:cubicBezTo>
                      <a:pt x="31" y="16"/>
                      <a:pt x="28" y="20"/>
                      <a:pt x="27" y="20"/>
                    </a:cubicBezTo>
                    <a:cubicBezTo>
                      <a:pt x="26" y="19"/>
                      <a:pt x="25" y="14"/>
                      <a:pt x="26" y="12"/>
                    </a:cubicBezTo>
                    <a:close/>
                    <a:moveTo>
                      <a:pt x="33" y="39"/>
                    </a:moveTo>
                    <a:cubicBezTo>
                      <a:pt x="32" y="41"/>
                      <a:pt x="29" y="47"/>
                      <a:pt x="28" y="46"/>
                    </a:cubicBezTo>
                    <a:cubicBezTo>
                      <a:pt x="26" y="46"/>
                      <a:pt x="26" y="39"/>
                      <a:pt x="26" y="37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7"/>
                      <a:pt x="28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7"/>
                      <a:pt x="33" y="36"/>
                      <a:pt x="33" y="36"/>
                    </a:cubicBezTo>
                    <a:cubicBezTo>
                      <a:pt x="34" y="36"/>
                      <a:pt x="34" y="38"/>
                      <a:pt x="3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8" name="Freeform 273">
                <a:extLst>
                  <a:ext uri="{FF2B5EF4-FFF2-40B4-BE49-F238E27FC236}">
                    <a16:creationId xmlns:a16="http://schemas.microsoft.com/office/drawing/2014/main" id="{EB9B429F-E667-6E73-9C57-A477A35B6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1" y="877"/>
                <a:ext cx="135" cy="285"/>
              </a:xfrm>
              <a:custGeom>
                <a:avLst/>
                <a:gdLst>
                  <a:gd name="T0" fmla="*/ 3402 w 45"/>
                  <a:gd name="T1" fmla="*/ 1377 h 95"/>
                  <a:gd name="T2" fmla="*/ 81 w 45"/>
                  <a:gd name="T3" fmla="*/ 0 h 95"/>
                  <a:gd name="T4" fmla="*/ 0 w 45"/>
                  <a:gd name="T5" fmla="*/ 162 h 95"/>
                  <a:gd name="T6" fmla="*/ 243 w 45"/>
                  <a:gd name="T7" fmla="*/ 972 h 95"/>
                  <a:gd name="T8" fmla="*/ 162 w 45"/>
                  <a:gd name="T9" fmla="*/ 7695 h 95"/>
                  <a:gd name="T10" fmla="*/ 1053 w 45"/>
                  <a:gd name="T11" fmla="*/ 7047 h 95"/>
                  <a:gd name="T12" fmla="*/ 1539 w 45"/>
                  <a:gd name="T13" fmla="*/ 5022 h 95"/>
                  <a:gd name="T14" fmla="*/ 3240 w 45"/>
                  <a:gd name="T15" fmla="*/ 2673 h 95"/>
                  <a:gd name="T16" fmla="*/ 3402 w 45"/>
                  <a:gd name="T17" fmla="*/ 1377 h 95"/>
                  <a:gd name="T18" fmla="*/ 891 w 45"/>
                  <a:gd name="T19" fmla="*/ 891 h 95"/>
                  <a:gd name="T20" fmla="*/ 1134 w 45"/>
                  <a:gd name="T21" fmla="*/ 1134 h 95"/>
                  <a:gd name="T22" fmla="*/ 1296 w 45"/>
                  <a:gd name="T23" fmla="*/ 1134 h 95"/>
                  <a:gd name="T24" fmla="*/ 1296 w 45"/>
                  <a:gd name="T25" fmla="*/ 810 h 95"/>
                  <a:gd name="T26" fmla="*/ 1377 w 45"/>
                  <a:gd name="T27" fmla="*/ 972 h 95"/>
                  <a:gd name="T28" fmla="*/ 1296 w 45"/>
                  <a:gd name="T29" fmla="*/ 1620 h 95"/>
                  <a:gd name="T30" fmla="*/ 972 w 45"/>
                  <a:gd name="T31" fmla="*/ 1134 h 95"/>
                  <a:gd name="T32" fmla="*/ 891 w 45"/>
                  <a:gd name="T33" fmla="*/ 891 h 95"/>
                  <a:gd name="T34" fmla="*/ 1296 w 45"/>
                  <a:gd name="T35" fmla="*/ 4050 h 95"/>
                  <a:gd name="T36" fmla="*/ 891 w 45"/>
                  <a:gd name="T37" fmla="*/ 3483 h 95"/>
                  <a:gd name="T38" fmla="*/ 891 w 45"/>
                  <a:gd name="T39" fmla="*/ 3240 h 95"/>
                  <a:gd name="T40" fmla="*/ 1134 w 45"/>
                  <a:gd name="T41" fmla="*/ 3564 h 95"/>
                  <a:gd name="T42" fmla="*/ 1296 w 45"/>
                  <a:gd name="T43" fmla="*/ 3564 h 95"/>
                  <a:gd name="T44" fmla="*/ 1377 w 45"/>
                  <a:gd name="T45" fmla="*/ 3078 h 95"/>
                  <a:gd name="T46" fmla="*/ 1458 w 45"/>
                  <a:gd name="T47" fmla="*/ 3321 h 95"/>
                  <a:gd name="T48" fmla="*/ 1296 w 45"/>
                  <a:gd name="T49" fmla="*/ 4050 h 95"/>
                  <a:gd name="T50" fmla="*/ 2511 w 45"/>
                  <a:gd name="T51" fmla="*/ 2835 h 95"/>
                  <a:gd name="T52" fmla="*/ 2187 w 45"/>
                  <a:gd name="T53" fmla="*/ 2268 h 95"/>
                  <a:gd name="T54" fmla="*/ 2187 w 45"/>
                  <a:gd name="T55" fmla="*/ 2025 h 95"/>
                  <a:gd name="T56" fmla="*/ 2430 w 45"/>
                  <a:gd name="T57" fmla="*/ 2349 h 95"/>
                  <a:gd name="T58" fmla="*/ 2511 w 45"/>
                  <a:gd name="T59" fmla="*/ 2349 h 95"/>
                  <a:gd name="T60" fmla="*/ 2592 w 45"/>
                  <a:gd name="T61" fmla="*/ 1944 h 95"/>
                  <a:gd name="T62" fmla="*/ 2673 w 45"/>
                  <a:gd name="T63" fmla="*/ 2187 h 95"/>
                  <a:gd name="T64" fmla="*/ 2511 w 45"/>
                  <a:gd name="T65" fmla="*/ 283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95">
                    <a:moveTo>
                      <a:pt x="42" y="17"/>
                    </a:moveTo>
                    <a:cubicBezTo>
                      <a:pt x="23" y="5"/>
                      <a:pt x="2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3" y="8"/>
                      <a:pt x="3" y="12"/>
                    </a:cubicBezTo>
                    <a:cubicBezTo>
                      <a:pt x="5" y="34"/>
                      <a:pt x="3" y="71"/>
                      <a:pt x="2" y="95"/>
                    </a:cubicBezTo>
                    <a:cubicBezTo>
                      <a:pt x="7" y="95"/>
                      <a:pt x="11" y="92"/>
                      <a:pt x="13" y="87"/>
                    </a:cubicBezTo>
                    <a:cubicBezTo>
                      <a:pt x="14" y="85"/>
                      <a:pt x="17" y="67"/>
                      <a:pt x="19" y="62"/>
                    </a:cubicBezTo>
                    <a:cubicBezTo>
                      <a:pt x="22" y="51"/>
                      <a:pt x="36" y="46"/>
                      <a:pt x="40" y="33"/>
                    </a:cubicBezTo>
                    <a:cubicBezTo>
                      <a:pt x="42" y="27"/>
                      <a:pt x="45" y="19"/>
                      <a:pt x="42" y="17"/>
                    </a:cubicBezTo>
                    <a:close/>
                    <a:moveTo>
                      <a:pt x="11" y="11"/>
                    </a:moveTo>
                    <a:cubicBezTo>
                      <a:pt x="12" y="11"/>
                      <a:pt x="13" y="12"/>
                      <a:pt x="14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2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2"/>
                    </a:cubicBezTo>
                    <a:cubicBezTo>
                      <a:pt x="18" y="14"/>
                      <a:pt x="18" y="19"/>
                      <a:pt x="16" y="20"/>
                    </a:cubicBezTo>
                    <a:cubicBezTo>
                      <a:pt x="15" y="20"/>
                      <a:pt x="12" y="16"/>
                      <a:pt x="12" y="14"/>
                    </a:cubicBezTo>
                    <a:cubicBezTo>
                      <a:pt x="11" y="13"/>
                      <a:pt x="11" y="12"/>
                      <a:pt x="11" y="11"/>
                    </a:cubicBezTo>
                    <a:close/>
                    <a:moveTo>
                      <a:pt x="16" y="50"/>
                    </a:moveTo>
                    <a:cubicBezTo>
                      <a:pt x="15" y="51"/>
                      <a:pt x="12" y="45"/>
                      <a:pt x="11" y="43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0"/>
                      <a:pt x="17" y="38"/>
                      <a:pt x="17" y="38"/>
                    </a:cubicBezTo>
                    <a:cubicBezTo>
                      <a:pt x="18" y="38"/>
                      <a:pt x="18" y="39"/>
                      <a:pt x="18" y="41"/>
                    </a:cubicBezTo>
                    <a:cubicBezTo>
                      <a:pt x="19" y="43"/>
                      <a:pt x="18" y="50"/>
                      <a:pt x="16" y="50"/>
                    </a:cubicBezTo>
                    <a:close/>
                    <a:moveTo>
                      <a:pt x="31" y="35"/>
                    </a:moveTo>
                    <a:cubicBezTo>
                      <a:pt x="29" y="35"/>
                      <a:pt x="27" y="30"/>
                      <a:pt x="27" y="28"/>
                    </a:cubicBezTo>
                    <a:cubicBezTo>
                      <a:pt x="26" y="26"/>
                      <a:pt x="27" y="25"/>
                      <a:pt x="27" y="25"/>
                    </a:cubicBezTo>
                    <a:cubicBezTo>
                      <a:pt x="28" y="25"/>
                      <a:pt x="29" y="26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6"/>
                      <a:pt x="32" y="24"/>
                      <a:pt x="32" y="24"/>
                    </a:cubicBezTo>
                    <a:cubicBezTo>
                      <a:pt x="33" y="24"/>
                      <a:pt x="33" y="25"/>
                      <a:pt x="33" y="27"/>
                    </a:cubicBezTo>
                    <a:cubicBezTo>
                      <a:pt x="34" y="29"/>
                      <a:pt x="32" y="35"/>
                      <a:pt x="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69" name="Freeform 274">
                <a:extLst>
                  <a:ext uri="{FF2B5EF4-FFF2-40B4-BE49-F238E27FC236}">
                    <a16:creationId xmlns:a16="http://schemas.microsoft.com/office/drawing/2014/main" id="{4A787F01-B34B-F32B-FC0F-6F39EA290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4" y="785"/>
                <a:ext cx="45" cy="44"/>
              </a:xfrm>
              <a:custGeom>
                <a:avLst/>
                <a:gdLst>
                  <a:gd name="T0" fmla="*/ 891 w 15"/>
                  <a:gd name="T1" fmla="*/ 455 h 15"/>
                  <a:gd name="T2" fmla="*/ 648 w 15"/>
                  <a:gd name="T3" fmla="*/ 76 h 15"/>
                  <a:gd name="T4" fmla="*/ 648 w 15"/>
                  <a:gd name="T5" fmla="*/ 0 h 15"/>
                  <a:gd name="T6" fmla="*/ 1053 w 15"/>
                  <a:gd name="T7" fmla="*/ 76 h 15"/>
                  <a:gd name="T8" fmla="*/ 1053 w 15"/>
                  <a:gd name="T9" fmla="*/ 155 h 15"/>
                  <a:gd name="T10" fmla="*/ 891 w 15"/>
                  <a:gd name="T11" fmla="*/ 1109 h 15"/>
                  <a:gd name="T12" fmla="*/ 243 w 15"/>
                  <a:gd name="T13" fmla="*/ 886 h 15"/>
                  <a:gd name="T14" fmla="*/ 0 w 15"/>
                  <a:gd name="T15" fmla="*/ 455 h 15"/>
                  <a:gd name="T16" fmla="*/ 243 w 15"/>
                  <a:gd name="T17" fmla="*/ 378 h 15"/>
                  <a:gd name="T18" fmla="*/ 891 w 15"/>
                  <a:gd name="T19" fmla="*/ 45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1" y="6"/>
                    </a:moveTo>
                    <a:cubicBezTo>
                      <a:pt x="11" y="6"/>
                      <a:pt x="11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8"/>
                      <a:pt x="11" y="11"/>
                      <a:pt x="11" y="15"/>
                    </a:cubicBezTo>
                    <a:cubicBezTo>
                      <a:pt x="7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3" y="5"/>
                    </a:cubicBezTo>
                    <a:cubicBezTo>
                      <a:pt x="6" y="5"/>
                      <a:pt x="9" y="5"/>
                      <a:pt x="1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0" name="Freeform 275">
                <a:extLst>
                  <a:ext uri="{FF2B5EF4-FFF2-40B4-BE49-F238E27FC236}">
                    <a16:creationId xmlns:a16="http://schemas.microsoft.com/office/drawing/2014/main" id="{D01B71CE-4E17-B642-4454-D2BF8ED8E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" y="683"/>
                <a:ext cx="159" cy="69"/>
              </a:xfrm>
              <a:custGeom>
                <a:avLst/>
                <a:gdLst>
                  <a:gd name="T0" fmla="*/ 2187 w 53"/>
                  <a:gd name="T1" fmla="*/ 1620 h 23"/>
                  <a:gd name="T2" fmla="*/ 2187 w 53"/>
                  <a:gd name="T3" fmla="*/ 1620 h 23"/>
                  <a:gd name="T4" fmla="*/ 648 w 53"/>
                  <a:gd name="T5" fmla="*/ 1863 h 23"/>
                  <a:gd name="T6" fmla="*/ 81 w 53"/>
                  <a:gd name="T7" fmla="*/ 567 h 23"/>
                  <a:gd name="T8" fmla="*/ 243 w 53"/>
                  <a:gd name="T9" fmla="*/ 405 h 23"/>
                  <a:gd name="T10" fmla="*/ 405 w 53"/>
                  <a:gd name="T11" fmla="*/ 567 h 23"/>
                  <a:gd name="T12" fmla="*/ 567 w 53"/>
                  <a:gd name="T13" fmla="*/ 486 h 23"/>
                  <a:gd name="T14" fmla="*/ 648 w 53"/>
                  <a:gd name="T15" fmla="*/ 810 h 23"/>
                  <a:gd name="T16" fmla="*/ 486 w 53"/>
                  <a:gd name="T17" fmla="*/ 810 h 23"/>
                  <a:gd name="T18" fmla="*/ 1215 w 53"/>
                  <a:gd name="T19" fmla="*/ 648 h 23"/>
                  <a:gd name="T20" fmla="*/ 1053 w 53"/>
                  <a:gd name="T21" fmla="*/ 729 h 23"/>
                  <a:gd name="T22" fmla="*/ 891 w 53"/>
                  <a:gd name="T23" fmla="*/ 405 h 23"/>
                  <a:gd name="T24" fmla="*/ 1134 w 53"/>
                  <a:gd name="T25" fmla="*/ 405 h 23"/>
                  <a:gd name="T26" fmla="*/ 1134 w 53"/>
                  <a:gd name="T27" fmla="*/ 81 h 23"/>
                  <a:gd name="T28" fmla="*/ 1296 w 53"/>
                  <a:gd name="T29" fmla="*/ 324 h 23"/>
                  <a:gd name="T30" fmla="*/ 1377 w 53"/>
                  <a:gd name="T31" fmla="*/ 324 h 23"/>
                  <a:gd name="T32" fmla="*/ 1539 w 53"/>
                  <a:gd name="T33" fmla="*/ 486 h 23"/>
                  <a:gd name="T34" fmla="*/ 1377 w 53"/>
                  <a:gd name="T35" fmla="*/ 648 h 23"/>
                  <a:gd name="T36" fmla="*/ 1782 w 53"/>
                  <a:gd name="T37" fmla="*/ 891 h 23"/>
                  <a:gd name="T38" fmla="*/ 2025 w 53"/>
                  <a:gd name="T39" fmla="*/ 486 h 23"/>
                  <a:gd name="T40" fmla="*/ 1782 w 53"/>
                  <a:gd name="T41" fmla="*/ 405 h 23"/>
                  <a:gd name="T42" fmla="*/ 2025 w 53"/>
                  <a:gd name="T43" fmla="*/ 243 h 23"/>
                  <a:gd name="T44" fmla="*/ 1944 w 53"/>
                  <a:gd name="T45" fmla="*/ 81 h 23"/>
                  <a:gd name="T46" fmla="*/ 2187 w 53"/>
                  <a:gd name="T47" fmla="*/ 0 h 23"/>
                  <a:gd name="T48" fmla="*/ 2349 w 53"/>
                  <a:gd name="T49" fmla="*/ 81 h 23"/>
                  <a:gd name="T50" fmla="*/ 2349 w 53"/>
                  <a:gd name="T51" fmla="*/ 243 h 23"/>
                  <a:gd name="T52" fmla="*/ 2511 w 53"/>
                  <a:gd name="T53" fmla="*/ 405 h 23"/>
                  <a:gd name="T54" fmla="*/ 2268 w 53"/>
                  <a:gd name="T55" fmla="*/ 486 h 23"/>
                  <a:gd name="T56" fmla="*/ 2592 w 53"/>
                  <a:gd name="T57" fmla="*/ 891 h 23"/>
                  <a:gd name="T58" fmla="*/ 2997 w 53"/>
                  <a:gd name="T59" fmla="*/ 648 h 23"/>
                  <a:gd name="T60" fmla="*/ 2835 w 53"/>
                  <a:gd name="T61" fmla="*/ 486 h 23"/>
                  <a:gd name="T62" fmla="*/ 2997 w 53"/>
                  <a:gd name="T63" fmla="*/ 324 h 23"/>
                  <a:gd name="T64" fmla="*/ 3078 w 53"/>
                  <a:gd name="T65" fmla="*/ 324 h 23"/>
                  <a:gd name="T66" fmla="*/ 3240 w 53"/>
                  <a:gd name="T67" fmla="*/ 81 h 23"/>
                  <a:gd name="T68" fmla="*/ 3240 w 53"/>
                  <a:gd name="T69" fmla="*/ 405 h 23"/>
                  <a:gd name="T70" fmla="*/ 3402 w 53"/>
                  <a:gd name="T71" fmla="*/ 405 h 23"/>
                  <a:gd name="T72" fmla="*/ 3240 w 53"/>
                  <a:gd name="T73" fmla="*/ 729 h 23"/>
                  <a:gd name="T74" fmla="*/ 3159 w 53"/>
                  <a:gd name="T75" fmla="*/ 648 h 23"/>
                  <a:gd name="T76" fmla="*/ 3807 w 53"/>
                  <a:gd name="T77" fmla="*/ 810 h 23"/>
                  <a:gd name="T78" fmla="*/ 3726 w 53"/>
                  <a:gd name="T79" fmla="*/ 810 h 23"/>
                  <a:gd name="T80" fmla="*/ 3726 w 53"/>
                  <a:gd name="T81" fmla="*/ 486 h 23"/>
                  <a:gd name="T82" fmla="*/ 3969 w 53"/>
                  <a:gd name="T83" fmla="*/ 567 h 23"/>
                  <a:gd name="T84" fmla="*/ 4131 w 53"/>
                  <a:gd name="T85" fmla="*/ 405 h 23"/>
                  <a:gd name="T86" fmla="*/ 4293 w 53"/>
                  <a:gd name="T87" fmla="*/ 567 h 23"/>
                  <a:gd name="T88" fmla="*/ 3726 w 53"/>
                  <a:gd name="T89" fmla="*/ 1863 h 23"/>
                  <a:gd name="T90" fmla="*/ 2187 w 53"/>
                  <a:gd name="T91" fmla="*/ 1620 h 23"/>
                  <a:gd name="T92" fmla="*/ 2187 w 53"/>
                  <a:gd name="T93" fmla="*/ 1620 h 23"/>
                  <a:gd name="T94" fmla="*/ 2187 w 53"/>
                  <a:gd name="T95" fmla="*/ 1620 h 23"/>
                  <a:gd name="T96" fmla="*/ 2187 w 53"/>
                  <a:gd name="T97" fmla="*/ 1620 h 23"/>
                  <a:gd name="T98" fmla="*/ 2187 w 53"/>
                  <a:gd name="T99" fmla="*/ 1620 h 23"/>
                  <a:gd name="T100" fmla="*/ 2187 w 53"/>
                  <a:gd name="T101" fmla="*/ 1620 h 23"/>
                  <a:gd name="T102" fmla="*/ 2187 w 53"/>
                  <a:gd name="T103" fmla="*/ 162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3" h="23">
                    <a:moveTo>
                      <a:pt x="27" y="20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0" y="20"/>
                      <a:pt x="13" y="20"/>
                      <a:pt x="8" y="23"/>
                    </a:cubicBezTo>
                    <a:cubicBezTo>
                      <a:pt x="7" y="21"/>
                      <a:pt x="5" y="12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7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7" y="10"/>
                      <a:pt x="7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9" y="12"/>
                      <a:pt x="11" y="12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2" y="9"/>
                      <a:pt x="12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2" y="2"/>
                      <a:pt x="14" y="1"/>
                    </a:cubicBezTo>
                    <a:cubicBezTo>
                      <a:pt x="16" y="1"/>
                      <a:pt x="16" y="2"/>
                      <a:pt x="17" y="2"/>
                    </a:cubicBezTo>
                    <a:cubicBezTo>
                      <a:pt x="17" y="3"/>
                      <a:pt x="17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4"/>
                      <a:pt x="19" y="6"/>
                    </a:cubicBezTo>
                    <a:cubicBezTo>
                      <a:pt x="19" y="7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10"/>
                      <a:pt x="19" y="11"/>
                      <a:pt x="22" y="11"/>
                    </a:cubicBezTo>
                    <a:cubicBezTo>
                      <a:pt x="24" y="11"/>
                      <a:pt x="26" y="9"/>
                      <a:pt x="26" y="6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4"/>
                      <a:pt x="23" y="3"/>
                      <a:pt x="23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1"/>
                    </a:cubicBezTo>
                    <a:cubicBezTo>
                      <a:pt x="24" y="1"/>
                      <a:pt x="2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4"/>
                      <a:pt x="31" y="5"/>
                    </a:cubicBezTo>
                    <a:cubicBezTo>
                      <a:pt x="31" y="6"/>
                      <a:pt x="30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9"/>
                      <a:pt x="30" y="11"/>
                      <a:pt x="32" y="11"/>
                    </a:cubicBezTo>
                    <a:cubicBezTo>
                      <a:pt x="35" y="11"/>
                      <a:pt x="36" y="10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4" y="7"/>
                      <a:pt x="35" y="6"/>
                    </a:cubicBezTo>
                    <a:cubicBezTo>
                      <a:pt x="35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7" y="2"/>
                      <a:pt x="38" y="1"/>
                      <a:pt x="40" y="1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2" y="3"/>
                      <a:pt x="41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7"/>
                    </a:cubicBezTo>
                    <a:cubicBezTo>
                      <a:pt x="41" y="9"/>
                      <a:pt x="40" y="9"/>
                      <a:pt x="40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0"/>
                      <a:pt x="39" y="12"/>
                      <a:pt x="42" y="12"/>
                    </a:cubicBezTo>
                    <a:cubicBezTo>
                      <a:pt x="44" y="12"/>
                      <a:pt x="46" y="11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0"/>
                      <a:pt x="46" y="10"/>
                      <a:pt x="46" y="10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6" y="7"/>
                      <a:pt x="46" y="7"/>
                      <a:pt x="46" y="6"/>
                    </a:cubicBezTo>
                    <a:cubicBezTo>
                      <a:pt x="48" y="5"/>
                      <a:pt x="48" y="5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50" y="6"/>
                      <a:pt x="51" y="5"/>
                    </a:cubicBezTo>
                    <a:cubicBezTo>
                      <a:pt x="52" y="5"/>
                      <a:pt x="52" y="5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1" y="8"/>
                      <a:pt x="51" y="9"/>
                    </a:cubicBezTo>
                    <a:cubicBezTo>
                      <a:pt x="48" y="12"/>
                      <a:pt x="46" y="21"/>
                      <a:pt x="46" y="23"/>
                    </a:cubicBezTo>
                    <a:cubicBezTo>
                      <a:pt x="41" y="20"/>
                      <a:pt x="34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1" name="Freeform 276">
                <a:extLst>
                  <a:ext uri="{FF2B5EF4-FFF2-40B4-BE49-F238E27FC236}">
                    <a16:creationId xmlns:a16="http://schemas.microsoft.com/office/drawing/2014/main" id="{4E1EB10D-D65D-FA6F-FCCF-39D6A276A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0" y="752"/>
                <a:ext cx="129" cy="110"/>
              </a:xfrm>
              <a:custGeom>
                <a:avLst/>
                <a:gdLst>
                  <a:gd name="T0" fmla="*/ 1458 w 43"/>
                  <a:gd name="T1" fmla="*/ 2652 h 37"/>
                  <a:gd name="T2" fmla="*/ 1782 w 43"/>
                  <a:gd name="T3" fmla="*/ 2423 h 37"/>
                  <a:gd name="T4" fmla="*/ 1863 w 43"/>
                  <a:gd name="T5" fmla="*/ 2423 h 37"/>
                  <a:gd name="T6" fmla="*/ 2106 w 43"/>
                  <a:gd name="T7" fmla="*/ 2652 h 37"/>
                  <a:gd name="T8" fmla="*/ 3321 w 43"/>
                  <a:gd name="T9" fmla="*/ 2890 h 37"/>
                  <a:gd name="T10" fmla="*/ 3078 w 43"/>
                  <a:gd name="T11" fmla="*/ 2262 h 37"/>
                  <a:gd name="T12" fmla="*/ 2106 w 43"/>
                  <a:gd name="T13" fmla="*/ 2105 h 37"/>
                  <a:gd name="T14" fmla="*/ 1215 w 43"/>
                  <a:gd name="T15" fmla="*/ 2182 h 37"/>
                  <a:gd name="T16" fmla="*/ 1620 w 43"/>
                  <a:gd name="T17" fmla="*/ 1864 h 37"/>
                  <a:gd name="T18" fmla="*/ 1782 w 43"/>
                  <a:gd name="T19" fmla="*/ 1944 h 37"/>
                  <a:gd name="T20" fmla="*/ 2106 w 43"/>
                  <a:gd name="T21" fmla="*/ 1864 h 37"/>
                  <a:gd name="T22" fmla="*/ 1944 w 43"/>
                  <a:gd name="T23" fmla="*/ 788 h 37"/>
                  <a:gd name="T24" fmla="*/ 2835 w 43"/>
                  <a:gd name="T25" fmla="*/ 547 h 37"/>
                  <a:gd name="T26" fmla="*/ 3321 w 43"/>
                  <a:gd name="T27" fmla="*/ 788 h 37"/>
                  <a:gd name="T28" fmla="*/ 1863 w 43"/>
                  <a:gd name="T29" fmla="*/ 80 h 37"/>
                  <a:gd name="T30" fmla="*/ 486 w 43"/>
                  <a:gd name="T31" fmla="*/ 1026 h 37"/>
                  <a:gd name="T32" fmla="*/ 486 w 43"/>
                  <a:gd name="T33" fmla="*/ 1944 h 37"/>
                  <a:gd name="T34" fmla="*/ 648 w 43"/>
                  <a:gd name="T35" fmla="*/ 2262 h 37"/>
                  <a:gd name="T36" fmla="*/ 405 w 43"/>
                  <a:gd name="T37" fmla="*/ 2890 h 37"/>
                  <a:gd name="T38" fmla="*/ 1458 w 43"/>
                  <a:gd name="T39" fmla="*/ 2652 h 37"/>
                  <a:gd name="T40" fmla="*/ 1701 w 43"/>
                  <a:gd name="T41" fmla="*/ 788 h 37"/>
                  <a:gd name="T42" fmla="*/ 1620 w 43"/>
                  <a:gd name="T43" fmla="*/ 1344 h 37"/>
                  <a:gd name="T44" fmla="*/ 1296 w 43"/>
                  <a:gd name="T45" fmla="*/ 1264 h 37"/>
                  <a:gd name="T46" fmla="*/ 648 w 43"/>
                  <a:gd name="T47" fmla="*/ 1264 h 37"/>
                  <a:gd name="T48" fmla="*/ 1053 w 43"/>
                  <a:gd name="T49" fmla="*/ 945 h 37"/>
                  <a:gd name="T50" fmla="*/ 1053 w 43"/>
                  <a:gd name="T51" fmla="*/ 865 h 37"/>
                  <a:gd name="T52" fmla="*/ 648 w 43"/>
                  <a:gd name="T53" fmla="*/ 788 h 37"/>
                  <a:gd name="T54" fmla="*/ 1701 w 43"/>
                  <a:gd name="T55" fmla="*/ 788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3" h="37">
                    <a:moveTo>
                      <a:pt x="18" y="34"/>
                    </a:moveTo>
                    <a:cubicBezTo>
                      <a:pt x="20" y="34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4" y="34"/>
                      <a:pt x="26" y="34"/>
                    </a:cubicBezTo>
                    <a:cubicBezTo>
                      <a:pt x="33" y="35"/>
                      <a:pt x="39" y="36"/>
                      <a:pt x="41" y="37"/>
                    </a:cubicBezTo>
                    <a:cubicBezTo>
                      <a:pt x="42" y="35"/>
                      <a:pt x="42" y="32"/>
                      <a:pt x="38" y="29"/>
                    </a:cubicBezTo>
                    <a:cubicBezTo>
                      <a:pt x="37" y="29"/>
                      <a:pt x="33" y="27"/>
                      <a:pt x="26" y="27"/>
                    </a:cubicBezTo>
                    <a:cubicBezTo>
                      <a:pt x="23" y="31"/>
                      <a:pt x="19" y="26"/>
                      <a:pt x="15" y="28"/>
                    </a:cubicBezTo>
                    <a:cubicBezTo>
                      <a:pt x="16" y="26"/>
                      <a:pt x="18" y="24"/>
                      <a:pt x="20" y="24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23" y="25"/>
                      <a:pt x="26" y="25"/>
                      <a:pt x="26" y="24"/>
                    </a:cubicBezTo>
                    <a:cubicBezTo>
                      <a:pt x="26" y="23"/>
                      <a:pt x="24" y="10"/>
                      <a:pt x="24" y="10"/>
                    </a:cubicBezTo>
                    <a:cubicBezTo>
                      <a:pt x="24" y="10"/>
                      <a:pt x="30" y="7"/>
                      <a:pt x="35" y="7"/>
                    </a:cubicBezTo>
                    <a:cubicBezTo>
                      <a:pt x="40" y="7"/>
                      <a:pt x="41" y="10"/>
                      <a:pt x="41" y="10"/>
                    </a:cubicBezTo>
                    <a:cubicBezTo>
                      <a:pt x="43" y="0"/>
                      <a:pt x="31" y="1"/>
                      <a:pt x="23" y="1"/>
                    </a:cubicBezTo>
                    <a:cubicBezTo>
                      <a:pt x="0" y="1"/>
                      <a:pt x="6" y="5"/>
                      <a:pt x="6" y="13"/>
                    </a:cubicBezTo>
                    <a:cubicBezTo>
                      <a:pt x="6" y="15"/>
                      <a:pt x="3" y="17"/>
                      <a:pt x="6" y="25"/>
                    </a:cubicBezTo>
                    <a:cubicBezTo>
                      <a:pt x="7" y="26"/>
                      <a:pt x="7" y="27"/>
                      <a:pt x="8" y="29"/>
                    </a:cubicBezTo>
                    <a:cubicBezTo>
                      <a:pt x="5" y="31"/>
                      <a:pt x="4" y="34"/>
                      <a:pt x="5" y="37"/>
                    </a:cubicBezTo>
                    <a:cubicBezTo>
                      <a:pt x="8" y="35"/>
                      <a:pt x="14" y="34"/>
                      <a:pt x="18" y="34"/>
                    </a:cubicBezTo>
                    <a:moveTo>
                      <a:pt x="21" y="10"/>
                    </a:moveTo>
                    <a:cubicBezTo>
                      <a:pt x="20" y="14"/>
                      <a:pt x="20" y="17"/>
                      <a:pt x="20" y="17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11" y="16"/>
                      <a:pt x="8" y="16"/>
                      <a:pt x="8" y="16"/>
                    </a:cubicBezTo>
                    <a:cubicBezTo>
                      <a:pt x="9" y="15"/>
                      <a:pt x="9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3"/>
                      <a:pt x="20" y="9"/>
                      <a:pt x="2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2" name="Freeform 277">
                <a:extLst>
                  <a:ext uri="{FF2B5EF4-FFF2-40B4-BE49-F238E27FC236}">
                    <a16:creationId xmlns:a16="http://schemas.microsoft.com/office/drawing/2014/main" id="{8E426028-D6E0-135C-4B5F-BA5B79144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6" y="862"/>
                <a:ext cx="126" cy="108"/>
              </a:xfrm>
              <a:custGeom>
                <a:avLst/>
                <a:gdLst>
                  <a:gd name="T0" fmla="*/ 2997 w 42"/>
                  <a:gd name="T1" fmla="*/ 162 h 36"/>
                  <a:gd name="T2" fmla="*/ 324 w 42"/>
                  <a:gd name="T3" fmla="*/ 243 h 36"/>
                  <a:gd name="T4" fmla="*/ 324 w 42"/>
                  <a:gd name="T5" fmla="*/ 2592 h 36"/>
                  <a:gd name="T6" fmla="*/ 1377 w 42"/>
                  <a:gd name="T7" fmla="*/ 2754 h 36"/>
                  <a:gd name="T8" fmla="*/ 1539 w 42"/>
                  <a:gd name="T9" fmla="*/ 1863 h 36"/>
                  <a:gd name="T10" fmla="*/ 1620 w 42"/>
                  <a:gd name="T11" fmla="*/ 1377 h 36"/>
                  <a:gd name="T12" fmla="*/ 1782 w 42"/>
                  <a:gd name="T13" fmla="*/ 1377 h 36"/>
                  <a:gd name="T14" fmla="*/ 2025 w 42"/>
                  <a:gd name="T15" fmla="*/ 2754 h 36"/>
                  <a:gd name="T16" fmla="*/ 3159 w 42"/>
                  <a:gd name="T17" fmla="*/ 2592 h 36"/>
                  <a:gd name="T18" fmla="*/ 2997 w 42"/>
                  <a:gd name="T19" fmla="*/ 162 h 36"/>
                  <a:gd name="T20" fmla="*/ 1701 w 42"/>
                  <a:gd name="T21" fmla="*/ 729 h 36"/>
                  <a:gd name="T22" fmla="*/ 1134 w 42"/>
                  <a:gd name="T23" fmla="*/ 405 h 36"/>
                  <a:gd name="T24" fmla="*/ 1701 w 42"/>
                  <a:gd name="T25" fmla="*/ 486 h 36"/>
                  <a:gd name="T26" fmla="*/ 2187 w 42"/>
                  <a:gd name="T27" fmla="*/ 405 h 36"/>
                  <a:gd name="T28" fmla="*/ 1701 w 42"/>
                  <a:gd name="T29" fmla="*/ 729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2"/>
                    </a:moveTo>
                    <a:cubicBezTo>
                      <a:pt x="26" y="0"/>
                      <a:pt x="15" y="0"/>
                      <a:pt x="4" y="3"/>
                    </a:cubicBezTo>
                    <a:cubicBezTo>
                      <a:pt x="2" y="11"/>
                      <a:pt x="0" y="27"/>
                      <a:pt x="4" y="32"/>
                    </a:cubicBezTo>
                    <a:cubicBezTo>
                      <a:pt x="5" y="33"/>
                      <a:pt x="11" y="36"/>
                      <a:pt x="17" y="34"/>
                    </a:cubicBezTo>
                    <a:cubicBezTo>
                      <a:pt x="19" y="33"/>
                      <a:pt x="19" y="26"/>
                      <a:pt x="19" y="23"/>
                    </a:cubicBezTo>
                    <a:cubicBezTo>
                      <a:pt x="19" y="18"/>
                      <a:pt x="20" y="17"/>
                      <a:pt x="2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33"/>
                      <a:pt x="25" y="34"/>
                    </a:cubicBezTo>
                    <a:cubicBezTo>
                      <a:pt x="30" y="36"/>
                      <a:pt x="38" y="34"/>
                      <a:pt x="39" y="32"/>
                    </a:cubicBezTo>
                    <a:cubicBezTo>
                      <a:pt x="42" y="28"/>
                      <a:pt x="39" y="7"/>
                      <a:pt x="37" y="2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4" y="8"/>
                      <a:pt x="14" y="5"/>
                    </a:cubicBezTo>
                    <a:cubicBezTo>
                      <a:pt x="14" y="5"/>
                      <a:pt x="15" y="6"/>
                      <a:pt x="21" y="6"/>
                    </a:cubicBezTo>
                    <a:cubicBezTo>
                      <a:pt x="26" y="6"/>
                      <a:pt x="27" y="5"/>
                      <a:pt x="27" y="5"/>
                    </a:cubicBezTo>
                    <a:cubicBezTo>
                      <a:pt x="27" y="8"/>
                      <a:pt x="26" y="9"/>
                      <a:pt x="2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3" name="Freeform 278">
                <a:extLst>
                  <a:ext uri="{FF2B5EF4-FFF2-40B4-BE49-F238E27FC236}">
                    <a16:creationId xmlns:a16="http://schemas.microsoft.com/office/drawing/2014/main" id="{A8ACB08F-DE7F-E1CA-8873-53F92D312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5" y="1195"/>
                <a:ext cx="389" cy="128"/>
              </a:xfrm>
              <a:custGeom>
                <a:avLst/>
                <a:gdLst>
                  <a:gd name="T0" fmla="*/ 5231 w 130"/>
                  <a:gd name="T1" fmla="*/ 3057 h 43"/>
                  <a:gd name="T2" fmla="*/ 5231 w 130"/>
                  <a:gd name="T3" fmla="*/ 3057 h 43"/>
                  <a:gd name="T4" fmla="*/ 5231 w 130"/>
                  <a:gd name="T5" fmla="*/ 3057 h 43"/>
                  <a:gd name="T6" fmla="*/ 5231 w 130"/>
                  <a:gd name="T7" fmla="*/ 3057 h 43"/>
                  <a:gd name="T8" fmla="*/ 485 w 130"/>
                  <a:gd name="T9" fmla="*/ 1506 h 43"/>
                  <a:gd name="T10" fmla="*/ 81 w 130"/>
                  <a:gd name="T11" fmla="*/ 950 h 43"/>
                  <a:gd name="T12" fmla="*/ 805 w 130"/>
                  <a:gd name="T13" fmla="*/ 1268 h 43"/>
                  <a:gd name="T14" fmla="*/ 886 w 130"/>
                  <a:gd name="T15" fmla="*/ 950 h 43"/>
                  <a:gd name="T16" fmla="*/ 1532 w 130"/>
                  <a:gd name="T17" fmla="*/ 1345 h 43"/>
                  <a:gd name="T18" fmla="*/ 1209 w 130"/>
                  <a:gd name="T19" fmla="*/ 1667 h 43"/>
                  <a:gd name="T20" fmla="*/ 2166 w 130"/>
                  <a:gd name="T21" fmla="*/ 2030 h 43"/>
                  <a:gd name="T22" fmla="*/ 2732 w 130"/>
                  <a:gd name="T23" fmla="*/ 1426 h 43"/>
                  <a:gd name="T24" fmla="*/ 2247 w 130"/>
                  <a:gd name="T25" fmla="*/ 1268 h 43"/>
                  <a:gd name="T26" fmla="*/ 2570 w 130"/>
                  <a:gd name="T27" fmla="*/ 869 h 43"/>
                  <a:gd name="T28" fmla="*/ 2328 w 130"/>
                  <a:gd name="T29" fmla="*/ 479 h 43"/>
                  <a:gd name="T30" fmla="*/ 3214 w 130"/>
                  <a:gd name="T31" fmla="*/ 399 h 43"/>
                  <a:gd name="T32" fmla="*/ 3133 w 130"/>
                  <a:gd name="T33" fmla="*/ 789 h 43"/>
                  <a:gd name="T34" fmla="*/ 3375 w 130"/>
                  <a:gd name="T35" fmla="*/ 628 h 43"/>
                  <a:gd name="T36" fmla="*/ 3456 w 130"/>
                  <a:gd name="T37" fmla="*/ 1345 h 43"/>
                  <a:gd name="T38" fmla="*/ 3133 w 130"/>
                  <a:gd name="T39" fmla="*/ 1345 h 43"/>
                  <a:gd name="T40" fmla="*/ 4988 w 130"/>
                  <a:gd name="T41" fmla="*/ 1107 h 43"/>
                  <a:gd name="T42" fmla="*/ 4665 w 130"/>
                  <a:gd name="T43" fmla="*/ 1188 h 43"/>
                  <a:gd name="T44" fmla="*/ 4503 w 130"/>
                  <a:gd name="T45" fmla="*/ 479 h 43"/>
                  <a:gd name="T46" fmla="*/ 4907 w 130"/>
                  <a:gd name="T47" fmla="*/ 560 h 43"/>
                  <a:gd name="T48" fmla="*/ 5231 w 130"/>
                  <a:gd name="T49" fmla="*/ 0 h 43"/>
                  <a:gd name="T50" fmla="*/ 5676 w 130"/>
                  <a:gd name="T51" fmla="*/ 238 h 43"/>
                  <a:gd name="T52" fmla="*/ 5515 w 130"/>
                  <a:gd name="T53" fmla="*/ 560 h 43"/>
                  <a:gd name="T54" fmla="*/ 6000 w 130"/>
                  <a:gd name="T55" fmla="*/ 869 h 43"/>
                  <a:gd name="T56" fmla="*/ 5434 w 130"/>
                  <a:gd name="T57" fmla="*/ 1107 h 43"/>
                  <a:gd name="T58" fmla="*/ 6242 w 130"/>
                  <a:gd name="T59" fmla="*/ 1869 h 43"/>
                  <a:gd name="T60" fmla="*/ 7208 w 130"/>
                  <a:gd name="T61" fmla="*/ 1345 h 43"/>
                  <a:gd name="T62" fmla="*/ 6724 w 130"/>
                  <a:gd name="T63" fmla="*/ 950 h 43"/>
                  <a:gd name="T64" fmla="*/ 7128 w 130"/>
                  <a:gd name="T65" fmla="*/ 708 h 43"/>
                  <a:gd name="T66" fmla="*/ 7370 w 130"/>
                  <a:gd name="T67" fmla="*/ 789 h 43"/>
                  <a:gd name="T68" fmla="*/ 7690 w 130"/>
                  <a:gd name="T69" fmla="*/ 238 h 43"/>
                  <a:gd name="T70" fmla="*/ 7771 w 130"/>
                  <a:gd name="T71" fmla="*/ 869 h 43"/>
                  <a:gd name="T72" fmla="*/ 8175 w 130"/>
                  <a:gd name="T73" fmla="*/ 950 h 43"/>
                  <a:gd name="T74" fmla="*/ 7771 w 130"/>
                  <a:gd name="T75" fmla="*/ 1506 h 43"/>
                  <a:gd name="T76" fmla="*/ 7609 w 130"/>
                  <a:gd name="T77" fmla="*/ 1426 h 43"/>
                  <a:gd name="T78" fmla="*/ 9213 w 130"/>
                  <a:gd name="T79" fmla="*/ 1712 h 43"/>
                  <a:gd name="T80" fmla="*/ 8890 w 130"/>
                  <a:gd name="T81" fmla="*/ 1667 h 43"/>
                  <a:gd name="T82" fmla="*/ 9052 w 130"/>
                  <a:gd name="T83" fmla="*/ 1027 h 43"/>
                  <a:gd name="T84" fmla="*/ 9536 w 130"/>
                  <a:gd name="T85" fmla="*/ 1268 h 43"/>
                  <a:gd name="T86" fmla="*/ 9937 w 130"/>
                  <a:gd name="T87" fmla="*/ 950 h 43"/>
                  <a:gd name="T88" fmla="*/ 10261 w 130"/>
                  <a:gd name="T89" fmla="*/ 1107 h 43"/>
                  <a:gd name="T90" fmla="*/ 8809 w 130"/>
                  <a:gd name="T91" fmla="*/ 3376 h 43"/>
                  <a:gd name="T92" fmla="*/ 5231 w 130"/>
                  <a:gd name="T93" fmla="*/ 3057 h 43"/>
                  <a:gd name="T94" fmla="*/ 5231 w 130"/>
                  <a:gd name="T95" fmla="*/ 3057 h 43"/>
                  <a:gd name="T96" fmla="*/ 5231 w 130"/>
                  <a:gd name="T97" fmla="*/ 3057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43">
                    <a:moveTo>
                      <a:pt x="65" y="39"/>
                    </a:move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48" y="39"/>
                      <a:pt x="27" y="41"/>
                      <a:pt x="19" y="43"/>
                    </a:cubicBezTo>
                    <a:cubicBezTo>
                      <a:pt x="18" y="38"/>
                      <a:pt x="13" y="26"/>
                      <a:pt x="6" y="19"/>
                    </a:cubicBezTo>
                    <a:cubicBezTo>
                      <a:pt x="5" y="18"/>
                      <a:pt x="2" y="15"/>
                      <a:pt x="1" y="14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8" y="12"/>
                      <a:pt x="10" y="13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12" y="12"/>
                      <a:pt x="14" y="11"/>
                      <a:pt x="17" y="13"/>
                    </a:cubicBezTo>
                    <a:cubicBezTo>
                      <a:pt x="18" y="15"/>
                      <a:pt x="19" y="16"/>
                      <a:pt x="19" y="17"/>
                    </a:cubicBezTo>
                    <a:cubicBezTo>
                      <a:pt x="20" y="19"/>
                      <a:pt x="20" y="20"/>
                      <a:pt x="19" y="21"/>
                    </a:cubicBezTo>
                    <a:cubicBezTo>
                      <a:pt x="18" y="21"/>
                      <a:pt x="16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22" y="27"/>
                      <a:pt x="27" y="26"/>
                    </a:cubicBezTo>
                    <a:cubicBezTo>
                      <a:pt x="34" y="25"/>
                      <a:pt x="35" y="22"/>
                      <a:pt x="35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2" y="19"/>
                      <a:pt x="29" y="19"/>
                      <a:pt x="28" y="16"/>
                    </a:cubicBezTo>
                    <a:cubicBezTo>
                      <a:pt x="26" y="14"/>
                      <a:pt x="27" y="12"/>
                      <a:pt x="27" y="12"/>
                    </a:cubicBezTo>
                    <a:cubicBezTo>
                      <a:pt x="28" y="11"/>
                      <a:pt x="29" y="10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29" y="10"/>
                      <a:pt x="29" y="7"/>
                      <a:pt x="29" y="6"/>
                    </a:cubicBezTo>
                    <a:cubicBezTo>
                      <a:pt x="29" y="5"/>
                      <a:pt x="29" y="3"/>
                      <a:pt x="33" y="3"/>
                    </a:cubicBezTo>
                    <a:cubicBezTo>
                      <a:pt x="38" y="2"/>
                      <a:pt x="40" y="4"/>
                      <a:pt x="40" y="5"/>
                    </a:cubicBezTo>
                    <a:cubicBezTo>
                      <a:pt x="40" y="6"/>
                      <a:pt x="40" y="8"/>
                      <a:pt x="38" y="10"/>
                    </a:cubicBezTo>
                    <a:cubicBezTo>
                      <a:pt x="38" y="10"/>
                      <a:pt x="38" y="10"/>
                      <a:pt x="39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8"/>
                      <a:pt x="42" y="8"/>
                    </a:cubicBezTo>
                    <a:cubicBezTo>
                      <a:pt x="43" y="8"/>
                      <a:pt x="45" y="9"/>
                      <a:pt x="46" y="12"/>
                    </a:cubicBezTo>
                    <a:cubicBezTo>
                      <a:pt x="46" y="16"/>
                      <a:pt x="44" y="17"/>
                      <a:pt x="43" y="17"/>
                    </a:cubicBezTo>
                    <a:cubicBezTo>
                      <a:pt x="42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39" y="17"/>
                    </a:cubicBezTo>
                    <a:cubicBezTo>
                      <a:pt x="42" y="22"/>
                      <a:pt x="46" y="24"/>
                      <a:pt x="52" y="24"/>
                    </a:cubicBezTo>
                    <a:cubicBezTo>
                      <a:pt x="58" y="23"/>
                      <a:pt x="62" y="20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5"/>
                      <a:pt x="58" y="15"/>
                    </a:cubicBezTo>
                    <a:cubicBezTo>
                      <a:pt x="57" y="15"/>
                      <a:pt x="55" y="14"/>
                      <a:pt x="54" y="11"/>
                    </a:cubicBezTo>
                    <a:cubicBezTo>
                      <a:pt x="54" y="8"/>
                      <a:pt x="55" y="7"/>
                      <a:pt x="56" y="6"/>
                    </a:cubicBezTo>
                    <a:cubicBezTo>
                      <a:pt x="58" y="6"/>
                      <a:pt x="60" y="7"/>
                      <a:pt x="60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5"/>
                      <a:pt x="59" y="4"/>
                      <a:pt x="59" y="3"/>
                    </a:cubicBezTo>
                    <a:cubicBezTo>
                      <a:pt x="59" y="1"/>
                      <a:pt x="61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1"/>
                      <a:pt x="71" y="3"/>
                    </a:cubicBezTo>
                    <a:cubicBezTo>
                      <a:pt x="71" y="4"/>
                      <a:pt x="70" y="5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2" y="6"/>
                      <a:pt x="73" y="6"/>
                    </a:cubicBezTo>
                    <a:cubicBezTo>
                      <a:pt x="75" y="7"/>
                      <a:pt x="76" y="8"/>
                      <a:pt x="75" y="11"/>
                    </a:cubicBezTo>
                    <a:cubicBezTo>
                      <a:pt x="75" y="14"/>
                      <a:pt x="73" y="15"/>
                      <a:pt x="71" y="15"/>
                    </a:cubicBezTo>
                    <a:cubicBezTo>
                      <a:pt x="69" y="15"/>
                      <a:pt x="68" y="14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20"/>
                      <a:pt x="72" y="23"/>
                      <a:pt x="78" y="24"/>
                    </a:cubicBezTo>
                    <a:cubicBezTo>
                      <a:pt x="84" y="24"/>
                      <a:pt x="88" y="22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9" y="17"/>
                      <a:pt x="87" y="17"/>
                      <a:pt x="87" y="17"/>
                    </a:cubicBezTo>
                    <a:cubicBezTo>
                      <a:pt x="86" y="17"/>
                      <a:pt x="83" y="16"/>
                      <a:pt x="84" y="12"/>
                    </a:cubicBezTo>
                    <a:cubicBezTo>
                      <a:pt x="85" y="9"/>
                      <a:pt x="86" y="8"/>
                      <a:pt x="88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8"/>
                      <a:pt x="89" y="6"/>
                      <a:pt x="90" y="5"/>
                    </a:cubicBezTo>
                    <a:cubicBezTo>
                      <a:pt x="90" y="4"/>
                      <a:pt x="92" y="2"/>
                      <a:pt x="96" y="3"/>
                    </a:cubicBezTo>
                    <a:cubicBezTo>
                      <a:pt x="100" y="3"/>
                      <a:pt x="101" y="5"/>
                      <a:pt x="101" y="6"/>
                    </a:cubicBezTo>
                    <a:cubicBezTo>
                      <a:pt x="101" y="7"/>
                      <a:pt x="100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100" y="10"/>
                      <a:pt x="102" y="11"/>
                      <a:pt x="102" y="12"/>
                    </a:cubicBezTo>
                    <a:cubicBezTo>
                      <a:pt x="103" y="12"/>
                      <a:pt x="103" y="14"/>
                      <a:pt x="102" y="16"/>
                    </a:cubicBezTo>
                    <a:cubicBezTo>
                      <a:pt x="100" y="19"/>
                      <a:pt x="98" y="19"/>
                      <a:pt x="97" y="19"/>
                    </a:cubicBezTo>
                    <a:cubicBezTo>
                      <a:pt x="96" y="19"/>
                      <a:pt x="96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4" y="22"/>
                      <a:pt x="96" y="25"/>
                      <a:pt x="102" y="26"/>
                    </a:cubicBezTo>
                    <a:cubicBezTo>
                      <a:pt x="107" y="27"/>
                      <a:pt x="113" y="24"/>
                      <a:pt x="115" y="22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3" y="21"/>
                      <a:pt x="112" y="21"/>
                      <a:pt x="111" y="21"/>
                    </a:cubicBezTo>
                    <a:cubicBezTo>
                      <a:pt x="109" y="20"/>
                      <a:pt x="110" y="19"/>
                      <a:pt x="111" y="17"/>
                    </a:cubicBezTo>
                    <a:cubicBezTo>
                      <a:pt x="111" y="16"/>
                      <a:pt x="112" y="15"/>
                      <a:pt x="113" y="13"/>
                    </a:cubicBezTo>
                    <a:cubicBezTo>
                      <a:pt x="116" y="11"/>
                      <a:pt x="118" y="12"/>
                      <a:pt x="118" y="12"/>
                    </a:cubicBezTo>
                    <a:cubicBezTo>
                      <a:pt x="119" y="13"/>
                      <a:pt x="119" y="15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3"/>
                      <a:pt x="121" y="12"/>
                      <a:pt x="124" y="12"/>
                    </a:cubicBezTo>
                    <a:cubicBezTo>
                      <a:pt x="126" y="12"/>
                      <a:pt x="127" y="12"/>
                      <a:pt x="128" y="12"/>
                    </a:cubicBezTo>
                    <a:cubicBezTo>
                      <a:pt x="130" y="13"/>
                      <a:pt x="129" y="14"/>
                      <a:pt x="128" y="14"/>
                    </a:cubicBezTo>
                    <a:cubicBezTo>
                      <a:pt x="128" y="15"/>
                      <a:pt x="125" y="18"/>
                      <a:pt x="124" y="19"/>
                    </a:cubicBezTo>
                    <a:cubicBezTo>
                      <a:pt x="117" y="26"/>
                      <a:pt x="112" y="38"/>
                      <a:pt x="110" y="43"/>
                    </a:cubicBezTo>
                    <a:cubicBezTo>
                      <a:pt x="102" y="41"/>
                      <a:pt x="82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4" name="Freeform 279">
                <a:extLst>
                  <a:ext uri="{FF2B5EF4-FFF2-40B4-BE49-F238E27FC236}">
                    <a16:creationId xmlns:a16="http://schemas.microsoft.com/office/drawing/2014/main" id="{F5A33816-56F3-130A-89E6-368D3750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4" y="1545"/>
                <a:ext cx="9" cy="6"/>
              </a:xfrm>
              <a:custGeom>
                <a:avLst/>
                <a:gdLst>
                  <a:gd name="T0" fmla="*/ 81 w 3"/>
                  <a:gd name="T1" fmla="*/ 162 h 2"/>
                  <a:gd name="T2" fmla="*/ 243 w 3"/>
                  <a:gd name="T3" fmla="*/ 0 h 2"/>
                  <a:gd name="T4" fmla="*/ 0 w 3"/>
                  <a:gd name="T5" fmla="*/ 0 h 2"/>
                  <a:gd name="T6" fmla="*/ 81 w 3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5" name="Freeform 280">
                <a:extLst>
                  <a:ext uri="{FF2B5EF4-FFF2-40B4-BE49-F238E27FC236}">
                    <a16:creationId xmlns:a16="http://schemas.microsoft.com/office/drawing/2014/main" id="{2D3B6EEC-135F-A7D2-D4FC-A8586F408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452"/>
                <a:ext cx="12" cy="6"/>
              </a:xfrm>
              <a:custGeom>
                <a:avLst/>
                <a:gdLst>
                  <a:gd name="T0" fmla="*/ 324 w 4"/>
                  <a:gd name="T1" fmla="*/ 0 h 2"/>
                  <a:gd name="T2" fmla="*/ 0 w 4"/>
                  <a:gd name="T3" fmla="*/ 0 h 2"/>
                  <a:gd name="T4" fmla="*/ 81 w 4"/>
                  <a:gd name="T5" fmla="*/ 162 h 2"/>
                  <a:gd name="T6" fmla="*/ 32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6" name="Freeform 281">
                <a:extLst>
                  <a:ext uri="{FF2B5EF4-FFF2-40B4-BE49-F238E27FC236}">
                    <a16:creationId xmlns:a16="http://schemas.microsoft.com/office/drawing/2014/main" id="{569EFD1C-27FF-FE14-4773-3FE389800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458"/>
                <a:ext cx="42" cy="24"/>
              </a:xfrm>
              <a:custGeom>
                <a:avLst/>
                <a:gdLst>
                  <a:gd name="T0" fmla="*/ 729 w 14"/>
                  <a:gd name="T1" fmla="*/ 648 h 8"/>
                  <a:gd name="T2" fmla="*/ 810 w 14"/>
                  <a:gd name="T3" fmla="*/ 648 h 8"/>
                  <a:gd name="T4" fmla="*/ 1134 w 14"/>
                  <a:gd name="T5" fmla="*/ 324 h 8"/>
                  <a:gd name="T6" fmla="*/ 810 w 14"/>
                  <a:gd name="T7" fmla="*/ 0 h 8"/>
                  <a:gd name="T8" fmla="*/ 0 w 14"/>
                  <a:gd name="T9" fmla="*/ 567 h 8"/>
                  <a:gd name="T10" fmla="*/ 243 w 14"/>
                  <a:gd name="T11" fmla="*/ 567 h 8"/>
                  <a:gd name="T12" fmla="*/ 729 w 14"/>
                  <a:gd name="T13" fmla="*/ 64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7"/>
                      <a:pt x="14" y="4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5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7" name="Freeform 282">
                <a:extLst>
                  <a:ext uri="{FF2B5EF4-FFF2-40B4-BE49-F238E27FC236}">
                    <a16:creationId xmlns:a16="http://schemas.microsoft.com/office/drawing/2014/main" id="{9AA73561-1085-69CE-7D1A-FEFF7DF2E0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7" y="1329"/>
                <a:ext cx="264" cy="327"/>
              </a:xfrm>
              <a:custGeom>
                <a:avLst/>
                <a:gdLst>
                  <a:gd name="T0" fmla="*/ 4131 w 88"/>
                  <a:gd name="T1" fmla="*/ 729 h 109"/>
                  <a:gd name="T2" fmla="*/ 2106 w 88"/>
                  <a:gd name="T3" fmla="*/ 405 h 109"/>
                  <a:gd name="T4" fmla="*/ 3078 w 88"/>
                  <a:gd name="T5" fmla="*/ 1620 h 109"/>
                  <a:gd name="T6" fmla="*/ 5508 w 88"/>
                  <a:gd name="T7" fmla="*/ 2187 h 109"/>
                  <a:gd name="T8" fmla="*/ 6156 w 88"/>
                  <a:gd name="T9" fmla="*/ 2916 h 109"/>
                  <a:gd name="T10" fmla="*/ 5832 w 88"/>
                  <a:gd name="T11" fmla="*/ 2916 h 109"/>
                  <a:gd name="T12" fmla="*/ 6075 w 88"/>
                  <a:gd name="T13" fmla="*/ 2430 h 109"/>
                  <a:gd name="T14" fmla="*/ 972 w 88"/>
                  <a:gd name="T15" fmla="*/ 2754 h 109"/>
                  <a:gd name="T16" fmla="*/ 567 w 88"/>
                  <a:gd name="T17" fmla="*/ 2592 h 109"/>
                  <a:gd name="T18" fmla="*/ 567 w 88"/>
                  <a:gd name="T19" fmla="*/ 2106 h 109"/>
                  <a:gd name="T20" fmla="*/ 2349 w 88"/>
                  <a:gd name="T21" fmla="*/ 1296 h 109"/>
                  <a:gd name="T22" fmla="*/ 3078 w 88"/>
                  <a:gd name="T23" fmla="*/ 2916 h 109"/>
                  <a:gd name="T24" fmla="*/ 2916 w 88"/>
                  <a:gd name="T25" fmla="*/ 2592 h 109"/>
                  <a:gd name="T26" fmla="*/ 4131 w 88"/>
                  <a:gd name="T27" fmla="*/ 2430 h 109"/>
                  <a:gd name="T28" fmla="*/ 4050 w 88"/>
                  <a:gd name="T29" fmla="*/ 3240 h 109"/>
                  <a:gd name="T30" fmla="*/ 1296 w 88"/>
                  <a:gd name="T31" fmla="*/ 3969 h 109"/>
                  <a:gd name="T32" fmla="*/ 648 w 88"/>
                  <a:gd name="T33" fmla="*/ 3321 h 109"/>
                  <a:gd name="T34" fmla="*/ 891 w 88"/>
                  <a:gd name="T35" fmla="*/ 3078 h 109"/>
                  <a:gd name="T36" fmla="*/ 1782 w 88"/>
                  <a:gd name="T37" fmla="*/ 4617 h 109"/>
                  <a:gd name="T38" fmla="*/ 2106 w 88"/>
                  <a:gd name="T39" fmla="*/ 1215 h 109"/>
                  <a:gd name="T40" fmla="*/ 891 w 88"/>
                  <a:gd name="T41" fmla="*/ 648 h 109"/>
                  <a:gd name="T42" fmla="*/ 1296 w 88"/>
                  <a:gd name="T43" fmla="*/ 891 h 109"/>
                  <a:gd name="T44" fmla="*/ 891 w 88"/>
                  <a:gd name="T45" fmla="*/ 1053 h 109"/>
                  <a:gd name="T46" fmla="*/ 810 w 88"/>
                  <a:gd name="T47" fmla="*/ 1539 h 109"/>
                  <a:gd name="T48" fmla="*/ 810 w 88"/>
                  <a:gd name="T49" fmla="*/ 4050 h 109"/>
                  <a:gd name="T50" fmla="*/ 567 w 88"/>
                  <a:gd name="T51" fmla="*/ 4941 h 109"/>
                  <a:gd name="T52" fmla="*/ 1134 w 88"/>
                  <a:gd name="T53" fmla="*/ 4779 h 109"/>
                  <a:gd name="T54" fmla="*/ 2106 w 88"/>
                  <a:gd name="T55" fmla="*/ 3564 h 109"/>
                  <a:gd name="T56" fmla="*/ 2430 w 88"/>
                  <a:gd name="T57" fmla="*/ 2916 h 109"/>
                  <a:gd name="T58" fmla="*/ 3321 w 88"/>
                  <a:gd name="T59" fmla="*/ 3240 h 109"/>
                  <a:gd name="T60" fmla="*/ 6399 w 88"/>
                  <a:gd name="T61" fmla="*/ 4941 h 109"/>
                  <a:gd name="T62" fmla="*/ 6237 w 88"/>
                  <a:gd name="T63" fmla="*/ 5427 h 109"/>
                  <a:gd name="T64" fmla="*/ 5913 w 88"/>
                  <a:gd name="T65" fmla="*/ 5265 h 109"/>
                  <a:gd name="T66" fmla="*/ 4860 w 88"/>
                  <a:gd name="T67" fmla="*/ 5103 h 109"/>
                  <a:gd name="T68" fmla="*/ 1053 w 88"/>
                  <a:gd name="T69" fmla="*/ 5184 h 109"/>
                  <a:gd name="T70" fmla="*/ 3078 w 88"/>
                  <a:gd name="T71" fmla="*/ 5427 h 109"/>
                  <a:gd name="T72" fmla="*/ 2916 w 88"/>
                  <a:gd name="T73" fmla="*/ 5103 h 109"/>
                  <a:gd name="T74" fmla="*/ 4131 w 88"/>
                  <a:gd name="T75" fmla="*/ 4941 h 109"/>
                  <a:gd name="T76" fmla="*/ 4050 w 88"/>
                  <a:gd name="T77" fmla="*/ 5751 h 109"/>
                  <a:gd name="T78" fmla="*/ 1539 w 88"/>
                  <a:gd name="T79" fmla="*/ 6480 h 109"/>
                  <a:gd name="T80" fmla="*/ 891 w 88"/>
                  <a:gd name="T81" fmla="*/ 5913 h 109"/>
                  <a:gd name="T82" fmla="*/ 1296 w 88"/>
                  <a:gd name="T83" fmla="*/ 5832 h 109"/>
                  <a:gd name="T84" fmla="*/ 1620 w 88"/>
                  <a:gd name="T85" fmla="*/ 5913 h 109"/>
                  <a:gd name="T86" fmla="*/ 972 w 88"/>
                  <a:gd name="T87" fmla="*/ 6642 h 109"/>
                  <a:gd name="T88" fmla="*/ 3807 w 88"/>
                  <a:gd name="T89" fmla="*/ 8100 h 109"/>
                  <a:gd name="T90" fmla="*/ 3159 w 88"/>
                  <a:gd name="T91" fmla="*/ 8100 h 109"/>
                  <a:gd name="T92" fmla="*/ 3645 w 88"/>
                  <a:gd name="T93" fmla="*/ 7776 h 109"/>
                  <a:gd name="T94" fmla="*/ 6156 w 88"/>
                  <a:gd name="T95" fmla="*/ 7614 h 109"/>
                  <a:gd name="T96" fmla="*/ 5832 w 88"/>
                  <a:gd name="T97" fmla="*/ 7776 h 109"/>
                  <a:gd name="T98" fmla="*/ 5508 w 88"/>
                  <a:gd name="T99" fmla="*/ 7857 h 109"/>
                  <a:gd name="T100" fmla="*/ 2592 w 88"/>
                  <a:gd name="T101" fmla="*/ 7533 h 109"/>
                  <a:gd name="T102" fmla="*/ 972 w 88"/>
                  <a:gd name="T103" fmla="*/ 7776 h 109"/>
                  <a:gd name="T104" fmla="*/ 1215 w 88"/>
                  <a:gd name="T105" fmla="*/ 7371 h 109"/>
                  <a:gd name="T106" fmla="*/ 1944 w 88"/>
                  <a:gd name="T107" fmla="*/ 6561 h 109"/>
                  <a:gd name="T108" fmla="*/ 2349 w 88"/>
                  <a:gd name="T109" fmla="*/ 5832 h 109"/>
                  <a:gd name="T110" fmla="*/ 2835 w 88"/>
                  <a:gd name="T111" fmla="*/ 5427 h 109"/>
                  <a:gd name="T112" fmla="*/ 5670 w 88"/>
                  <a:gd name="T113" fmla="*/ 6318 h 109"/>
                  <a:gd name="T114" fmla="*/ 5994 w 88"/>
                  <a:gd name="T115" fmla="*/ 6480 h 109"/>
                  <a:gd name="T116" fmla="*/ 6318 w 88"/>
                  <a:gd name="T117" fmla="*/ 4050 h 109"/>
                  <a:gd name="T118" fmla="*/ 6480 w 88"/>
                  <a:gd name="T119" fmla="*/ 1539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" h="109">
                    <a:moveTo>
                      <a:pt x="44" y="0"/>
                    </a:moveTo>
                    <a:cubicBezTo>
                      <a:pt x="20" y="0"/>
                      <a:pt x="5" y="3"/>
                      <a:pt x="0" y="3"/>
                    </a:cubicBezTo>
                    <a:cubicBezTo>
                      <a:pt x="0" y="8"/>
                      <a:pt x="1" y="41"/>
                      <a:pt x="2" y="67"/>
                    </a:cubicBezTo>
                    <a:cubicBezTo>
                      <a:pt x="4" y="99"/>
                      <a:pt x="20" y="109"/>
                      <a:pt x="44" y="109"/>
                    </a:cubicBezTo>
                    <a:cubicBezTo>
                      <a:pt x="66" y="109"/>
                      <a:pt x="84" y="104"/>
                      <a:pt x="86" y="67"/>
                    </a:cubicBezTo>
                    <a:cubicBezTo>
                      <a:pt x="87" y="41"/>
                      <a:pt x="88" y="8"/>
                      <a:pt x="88" y="3"/>
                    </a:cubicBezTo>
                    <a:cubicBezTo>
                      <a:pt x="83" y="3"/>
                      <a:pt x="68" y="0"/>
                      <a:pt x="44" y="0"/>
                    </a:cubicBezTo>
                    <a:close/>
                    <a:moveTo>
                      <a:pt x="48" y="8"/>
                    </a:moveTo>
                    <a:cubicBezTo>
                      <a:pt x="50" y="8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2" y="8"/>
                      <a:pt x="53" y="8"/>
                    </a:cubicBezTo>
                    <a:cubicBezTo>
                      <a:pt x="55" y="8"/>
                      <a:pt x="56" y="9"/>
                      <a:pt x="56" y="9"/>
                    </a:cubicBezTo>
                    <a:cubicBezTo>
                      <a:pt x="56" y="12"/>
                      <a:pt x="52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12"/>
                      <a:pt x="46" y="12"/>
                      <a:pt x="46" y="9"/>
                    </a:cubicBezTo>
                    <a:cubicBezTo>
                      <a:pt x="46" y="9"/>
                      <a:pt x="46" y="8"/>
                      <a:pt x="48" y="8"/>
                    </a:cubicBezTo>
                    <a:close/>
                    <a:moveTo>
                      <a:pt x="25" y="10"/>
                    </a:moveTo>
                    <a:cubicBezTo>
                      <a:pt x="26" y="10"/>
                      <a:pt x="26" y="10"/>
                      <a:pt x="27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8" y="6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2" y="6"/>
                      <a:pt x="33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5" y="9"/>
                      <a:pt x="38" y="15"/>
                      <a:pt x="38" y="20"/>
                    </a:cubicBezTo>
                    <a:cubicBezTo>
                      <a:pt x="40" y="19"/>
                      <a:pt x="47" y="19"/>
                      <a:pt x="48" y="19"/>
                    </a:cubicBezTo>
                    <a:cubicBezTo>
                      <a:pt x="43" y="18"/>
                      <a:pt x="39" y="16"/>
                      <a:pt x="39" y="9"/>
                    </a:cubicBezTo>
                    <a:cubicBezTo>
                      <a:pt x="40" y="9"/>
                      <a:pt x="40" y="10"/>
                      <a:pt x="41" y="10"/>
                    </a:cubicBezTo>
                    <a:cubicBezTo>
                      <a:pt x="43" y="10"/>
                      <a:pt x="45" y="12"/>
                      <a:pt x="45" y="13"/>
                    </a:cubicBezTo>
                    <a:cubicBezTo>
                      <a:pt x="45" y="14"/>
                      <a:pt x="44" y="15"/>
                      <a:pt x="43" y="15"/>
                    </a:cubicBezTo>
                    <a:cubicBezTo>
                      <a:pt x="43" y="16"/>
                      <a:pt x="45" y="18"/>
                      <a:pt x="49" y="18"/>
                    </a:cubicBezTo>
                    <a:cubicBezTo>
                      <a:pt x="56" y="18"/>
                      <a:pt x="55" y="10"/>
                      <a:pt x="65" y="10"/>
                    </a:cubicBezTo>
                    <a:cubicBezTo>
                      <a:pt x="68" y="10"/>
                      <a:pt x="73" y="11"/>
                      <a:pt x="73" y="17"/>
                    </a:cubicBezTo>
                    <a:cubicBezTo>
                      <a:pt x="73" y="22"/>
                      <a:pt x="66" y="23"/>
                      <a:pt x="65" y="23"/>
                    </a:cubicBezTo>
                    <a:cubicBezTo>
                      <a:pt x="66" y="24"/>
                      <a:pt x="65" y="27"/>
                      <a:pt x="68" y="27"/>
                    </a:cubicBezTo>
                    <a:cubicBezTo>
                      <a:pt x="71" y="27"/>
                      <a:pt x="75" y="26"/>
                      <a:pt x="76" y="26"/>
                    </a:cubicBezTo>
                    <a:cubicBezTo>
                      <a:pt x="79" y="26"/>
                      <a:pt x="77" y="29"/>
                      <a:pt x="79" y="31"/>
                    </a:cubicBezTo>
                    <a:cubicBezTo>
                      <a:pt x="81" y="32"/>
                      <a:pt x="81" y="33"/>
                      <a:pt x="81" y="33"/>
                    </a:cubicBezTo>
                    <a:cubicBezTo>
                      <a:pt x="81" y="34"/>
                      <a:pt x="80" y="35"/>
                      <a:pt x="80" y="35"/>
                    </a:cubicBezTo>
                    <a:cubicBezTo>
                      <a:pt x="80" y="35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78" y="34"/>
                      <a:pt x="78" y="33"/>
                    </a:cubicBezTo>
                    <a:cubicBezTo>
                      <a:pt x="77" y="33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5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6"/>
                      <a:pt x="73" y="36"/>
                    </a:cubicBezTo>
                    <a:cubicBezTo>
                      <a:pt x="73" y="36"/>
                      <a:pt x="73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1" y="36"/>
                      <a:pt x="71" y="35"/>
                    </a:cubicBezTo>
                    <a:cubicBezTo>
                      <a:pt x="71" y="34"/>
                      <a:pt x="72" y="34"/>
                      <a:pt x="72" y="34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1" y="34"/>
                      <a:pt x="71" y="34"/>
                    </a:cubicBezTo>
                    <a:cubicBezTo>
                      <a:pt x="71" y="34"/>
                      <a:pt x="70" y="34"/>
                      <a:pt x="70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4"/>
                      <a:pt x="69" y="34"/>
                      <a:pt x="69" y="33"/>
                    </a:cubicBezTo>
                    <a:cubicBezTo>
                      <a:pt x="69" y="32"/>
                      <a:pt x="71" y="32"/>
                      <a:pt x="72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2"/>
                      <a:pt x="75" y="31"/>
                      <a:pt x="75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3" y="30"/>
                      <a:pt x="66" y="32"/>
                      <a:pt x="60" y="32"/>
                    </a:cubicBezTo>
                    <a:cubicBezTo>
                      <a:pt x="52" y="32"/>
                      <a:pt x="58" y="22"/>
                      <a:pt x="52" y="22"/>
                    </a:cubicBezTo>
                    <a:cubicBezTo>
                      <a:pt x="46" y="22"/>
                      <a:pt x="44" y="29"/>
                      <a:pt x="37" y="29"/>
                    </a:cubicBezTo>
                    <a:cubicBezTo>
                      <a:pt x="35" y="29"/>
                      <a:pt x="33" y="28"/>
                      <a:pt x="32" y="28"/>
                    </a:cubicBezTo>
                    <a:cubicBezTo>
                      <a:pt x="32" y="30"/>
                      <a:pt x="32" y="31"/>
                      <a:pt x="30" y="31"/>
                    </a:cubicBezTo>
                    <a:cubicBezTo>
                      <a:pt x="28" y="31"/>
                      <a:pt x="23" y="32"/>
                      <a:pt x="15" y="32"/>
                    </a:cubicBezTo>
                    <a:cubicBezTo>
                      <a:pt x="14" y="35"/>
                      <a:pt x="13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1" y="35"/>
                      <a:pt x="12" y="35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9" y="35"/>
                      <a:pt x="8" y="35"/>
                    </a:cubicBezTo>
                    <a:cubicBezTo>
                      <a:pt x="7" y="35"/>
                      <a:pt x="7" y="34"/>
                      <a:pt x="7" y="33"/>
                    </a:cubicBezTo>
                    <a:cubicBezTo>
                      <a:pt x="6" y="33"/>
                      <a:pt x="6" y="34"/>
                      <a:pt x="5" y="34"/>
                    </a:cubicBezTo>
                    <a:cubicBezTo>
                      <a:pt x="5" y="33"/>
                      <a:pt x="6" y="32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1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7"/>
                      <a:pt x="6" y="26"/>
                      <a:pt x="7" y="26"/>
                    </a:cubicBezTo>
                    <a:cubicBezTo>
                      <a:pt x="10" y="26"/>
                      <a:pt x="10" y="28"/>
                      <a:pt x="13" y="28"/>
                    </a:cubicBezTo>
                    <a:cubicBezTo>
                      <a:pt x="17" y="28"/>
                      <a:pt x="23" y="28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4" y="21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8"/>
                      <a:pt x="26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29" y="14"/>
                      <a:pt x="28" y="13"/>
                      <a:pt x="26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2"/>
                      <a:pt x="22" y="11"/>
                    </a:cubicBezTo>
                    <a:cubicBezTo>
                      <a:pt x="22" y="10"/>
                      <a:pt x="23" y="10"/>
                      <a:pt x="25" y="10"/>
                    </a:cubicBezTo>
                    <a:close/>
                    <a:moveTo>
                      <a:pt x="43" y="36"/>
                    </a:moveTo>
                    <a:cubicBezTo>
                      <a:pt x="43" y="35"/>
                      <a:pt x="43" y="35"/>
                      <a:pt x="42" y="35"/>
                    </a:cubicBezTo>
                    <a:cubicBezTo>
                      <a:pt x="41" y="35"/>
                      <a:pt x="41" y="38"/>
                      <a:pt x="39" y="37"/>
                    </a:cubicBezTo>
                    <a:cubicBezTo>
                      <a:pt x="38" y="37"/>
                      <a:pt x="38" y="37"/>
                      <a:pt x="39" y="38"/>
                    </a:cubicBezTo>
                    <a:cubicBezTo>
                      <a:pt x="38" y="37"/>
                      <a:pt x="38" y="37"/>
                      <a:pt x="38" y="36"/>
                    </a:cubicBezTo>
                    <a:cubicBezTo>
                      <a:pt x="39" y="36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39" y="34"/>
                    </a:cubicBezTo>
                    <a:cubicBezTo>
                      <a:pt x="39" y="34"/>
                      <a:pt x="38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7" y="33"/>
                    </a:cubicBezTo>
                    <a:cubicBezTo>
                      <a:pt x="38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2"/>
                      <a:pt x="37" y="33"/>
                      <a:pt x="37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1"/>
                      <a:pt x="38" y="31"/>
                    </a:cubicBezTo>
                    <a:cubicBezTo>
                      <a:pt x="39" y="31"/>
                      <a:pt x="41" y="32"/>
                      <a:pt x="42" y="32"/>
                    </a:cubicBezTo>
                    <a:cubicBezTo>
                      <a:pt x="43" y="32"/>
                      <a:pt x="44" y="32"/>
                      <a:pt x="44" y="32"/>
                    </a:cubicBezTo>
                    <a:cubicBezTo>
                      <a:pt x="45" y="32"/>
                      <a:pt x="45" y="32"/>
                      <a:pt x="46" y="32"/>
                    </a:cubicBezTo>
                    <a:cubicBezTo>
                      <a:pt x="47" y="32"/>
                      <a:pt x="47" y="32"/>
                      <a:pt x="46" y="30"/>
                    </a:cubicBezTo>
                    <a:cubicBezTo>
                      <a:pt x="46" y="28"/>
                      <a:pt x="47" y="26"/>
                      <a:pt x="48" y="25"/>
                    </a:cubicBezTo>
                    <a:cubicBezTo>
                      <a:pt x="50" y="24"/>
                      <a:pt x="51" y="24"/>
                      <a:pt x="53" y="24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9"/>
                    </a:cubicBezTo>
                    <a:cubicBezTo>
                      <a:pt x="53" y="29"/>
                      <a:pt x="51" y="29"/>
                      <a:pt x="51" y="30"/>
                    </a:cubicBezTo>
                    <a:cubicBezTo>
                      <a:pt x="50" y="31"/>
                      <a:pt x="51" y="32"/>
                      <a:pt x="51" y="34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49" y="35"/>
                      <a:pt x="48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6"/>
                      <a:pt x="45" y="37"/>
                      <a:pt x="45" y="37"/>
                    </a:cubicBezTo>
                    <a:cubicBezTo>
                      <a:pt x="44" y="37"/>
                      <a:pt x="43" y="37"/>
                      <a:pt x="42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6"/>
                      <a:pt x="43" y="36"/>
                      <a:pt x="43" y="36"/>
                    </a:cubicBezTo>
                    <a:close/>
                    <a:moveTo>
                      <a:pt x="48" y="39"/>
                    </a:moveTo>
                    <a:cubicBezTo>
                      <a:pt x="50" y="39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52" y="39"/>
                      <a:pt x="53" y="39"/>
                    </a:cubicBezTo>
                    <a:cubicBezTo>
                      <a:pt x="55" y="39"/>
                      <a:pt x="56" y="40"/>
                      <a:pt x="56" y="41"/>
                    </a:cubicBezTo>
                    <a:cubicBezTo>
                      <a:pt x="56" y="43"/>
                      <a:pt x="52" y="44"/>
                      <a:pt x="51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6" y="43"/>
                      <a:pt x="46" y="41"/>
                    </a:cubicBezTo>
                    <a:cubicBezTo>
                      <a:pt x="46" y="40"/>
                      <a:pt x="46" y="39"/>
                      <a:pt x="48" y="39"/>
                    </a:cubicBezTo>
                    <a:close/>
                    <a:moveTo>
                      <a:pt x="22" y="57"/>
                    </a:moveTo>
                    <a:cubicBezTo>
                      <a:pt x="21" y="57"/>
                      <a:pt x="20" y="56"/>
                      <a:pt x="20" y="56"/>
                    </a:cubicBezTo>
                    <a:cubicBezTo>
                      <a:pt x="18" y="54"/>
                      <a:pt x="18" y="51"/>
                      <a:pt x="16" y="49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11" y="46"/>
                      <a:pt x="9" y="46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3"/>
                      <a:pt x="11" y="43"/>
                      <a:pt x="10" y="43"/>
                    </a:cubicBezTo>
                    <a:cubicBezTo>
                      <a:pt x="9" y="43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1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7" y="38"/>
                      <a:pt x="17" y="39"/>
                    </a:cubicBezTo>
                    <a:cubicBezTo>
                      <a:pt x="17" y="40"/>
                      <a:pt x="16" y="41"/>
                      <a:pt x="16" y="42"/>
                    </a:cubicBezTo>
                    <a:cubicBezTo>
                      <a:pt x="16" y="43"/>
                      <a:pt x="20" y="50"/>
                      <a:pt x="22" y="52"/>
                    </a:cubicBezTo>
                    <a:cubicBezTo>
                      <a:pt x="22" y="53"/>
                      <a:pt x="20" y="56"/>
                      <a:pt x="22" y="57"/>
                    </a:cubicBezTo>
                    <a:close/>
                    <a:moveTo>
                      <a:pt x="17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21" y="42"/>
                      <a:pt x="21" y="46"/>
                      <a:pt x="24" y="46"/>
                    </a:cubicBezTo>
                    <a:cubicBezTo>
                      <a:pt x="25" y="46"/>
                      <a:pt x="25" y="45"/>
                      <a:pt x="26" y="45"/>
                    </a:cubicBezTo>
                    <a:cubicBezTo>
                      <a:pt x="27" y="45"/>
                      <a:pt x="28" y="45"/>
                      <a:pt x="28" y="46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47"/>
                      <a:pt x="21" y="44"/>
                      <a:pt x="17" y="42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1" y="15"/>
                      <a:pt x="24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7" y="15"/>
                      <a:pt x="28" y="15"/>
                      <a:pt x="28" y="16"/>
                    </a:cubicBezTo>
                    <a:cubicBezTo>
                      <a:pt x="28" y="16"/>
                      <a:pt x="27" y="17"/>
                      <a:pt x="25" y="17"/>
                    </a:cubicBezTo>
                    <a:cubicBezTo>
                      <a:pt x="19" y="17"/>
                      <a:pt x="21" y="13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lose/>
                    <a:moveTo>
                      <a:pt x="9" y="9"/>
                    </a:moveTo>
                    <a:cubicBezTo>
                      <a:pt x="10" y="9"/>
                      <a:pt x="11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9"/>
                      <a:pt x="14" y="8"/>
                    </a:cubicBezTo>
                    <a:cubicBezTo>
                      <a:pt x="14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7" y="10"/>
                      <a:pt x="16" y="11"/>
                      <a:pt x="16" y="11"/>
                    </a:cubicBezTo>
                    <a:cubicBezTo>
                      <a:pt x="16" y="12"/>
                      <a:pt x="20" y="19"/>
                      <a:pt x="22" y="21"/>
                    </a:cubicBezTo>
                    <a:cubicBezTo>
                      <a:pt x="22" y="22"/>
                      <a:pt x="20" y="25"/>
                      <a:pt x="22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18" y="23"/>
                      <a:pt x="18" y="20"/>
                      <a:pt x="16" y="19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9" y="15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9" y="9"/>
                      <a:pt x="9" y="9"/>
                    </a:cubicBezTo>
                    <a:close/>
                    <a:moveTo>
                      <a:pt x="7" y="18"/>
                    </a:move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2" y="18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4" y="22"/>
                      <a:pt x="11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4" y="22"/>
                      <a:pt x="4" y="20"/>
                    </a:cubicBezTo>
                    <a:cubicBezTo>
                      <a:pt x="4" y="19"/>
                      <a:pt x="4" y="18"/>
                      <a:pt x="7" y="18"/>
                    </a:cubicBezTo>
                    <a:close/>
                    <a:moveTo>
                      <a:pt x="4" y="50"/>
                    </a:moveTo>
                    <a:cubicBezTo>
                      <a:pt x="4" y="50"/>
                      <a:pt x="4" y="49"/>
                      <a:pt x="7" y="49"/>
                    </a:cubicBezTo>
                    <a:cubicBezTo>
                      <a:pt x="8" y="49"/>
                      <a:pt x="9" y="50"/>
                      <a:pt x="9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49"/>
                      <a:pt x="12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3"/>
                      <a:pt x="11" y="53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3"/>
                      <a:pt x="4" y="53"/>
                      <a:pt x="4" y="50"/>
                    </a:cubicBezTo>
                    <a:close/>
                    <a:moveTo>
                      <a:pt x="8" y="63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7" y="62"/>
                      <a:pt x="7" y="62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1"/>
                      <a:pt x="6" y="62"/>
                      <a:pt x="6" y="62"/>
                    </a:cubicBezTo>
                    <a:cubicBezTo>
                      <a:pt x="6" y="61"/>
                      <a:pt x="7" y="60"/>
                      <a:pt x="7" y="60"/>
                    </a:cubicBezTo>
                    <a:cubicBezTo>
                      <a:pt x="8" y="60"/>
                      <a:pt x="8" y="60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9" y="59"/>
                      <a:pt x="8" y="59"/>
                    </a:cubicBezTo>
                    <a:cubicBezTo>
                      <a:pt x="7" y="59"/>
                      <a:pt x="8" y="58"/>
                      <a:pt x="7" y="58"/>
                    </a:cubicBezTo>
                    <a:cubicBezTo>
                      <a:pt x="7" y="58"/>
                      <a:pt x="6" y="58"/>
                      <a:pt x="6" y="59"/>
                    </a:cubicBezTo>
                    <a:cubicBezTo>
                      <a:pt x="6" y="58"/>
                      <a:pt x="7" y="57"/>
                      <a:pt x="8" y="57"/>
                    </a:cubicBezTo>
                    <a:cubicBezTo>
                      <a:pt x="11" y="57"/>
                      <a:pt x="11" y="59"/>
                      <a:pt x="14" y="59"/>
                    </a:cubicBezTo>
                    <a:cubicBezTo>
                      <a:pt x="18" y="59"/>
                      <a:pt x="23" y="59"/>
                      <a:pt x="24" y="58"/>
                    </a:cubicBezTo>
                    <a:cubicBezTo>
                      <a:pt x="23" y="57"/>
                      <a:pt x="22" y="57"/>
                      <a:pt x="22" y="55"/>
                    </a:cubicBezTo>
                    <a:cubicBezTo>
                      <a:pt x="22" y="54"/>
                      <a:pt x="24" y="52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2" y="51"/>
                      <a:pt x="22" y="50"/>
                    </a:cubicBezTo>
                    <a:cubicBezTo>
                      <a:pt x="22" y="49"/>
                      <a:pt x="23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29" y="45"/>
                      <a:pt x="28" y="44"/>
                      <a:pt x="26" y="44"/>
                    </a:cubicBezTo>
                    <a:cubicBezTo>
                      <a:pt x="24" y="44"/>
                      <a:pt x="24" y="44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4"/>
                      <a:pt x="22" y="43"/>
                      <a:pt x="22" y="42"/>
                    </a:cubicBezTo>
                    <a:cubicBezTo>
                      <a:pt x="22" y="41"/>
                      <a:pt x="23" y="41"/>
                      <a:pt x="25" y="41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2" y="37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8" y="46"/>
                      <a:pt x="38" y="50"/>
                    </a:cubicBezTo>
                    <a:cubicBezTo>
                      <a:pt x="40" y="50"/>
                      <a:pt x="47" y="50"/>
                      <a:pt x="48" y="50"/>
                    </a:cubicBezTo>
                    <a:cubicBezTo>
                      <a:pt x="43" y="49"/>
                      <a:pt x="39" y="47"/>
                      <a:pt x="39" y="40"/>
                    </a:cubicBezTo>
                    <a:cubicBezTo>
                      <a:pt x="40" y="40"/>
                      <a:pt x="40" y="40"/>
                      <a:pt x="41" y="40"/>
                    </a:cubicBezTo>
                    <a:cubicBezTo>
                      <a:pt x="43" y="41"/>
                      <a:pt x="45" y="43"/>
                      <a:pt x="45" y="44"/>
                    </a:cubicBezTo>
                    <a:cubicBezTo>
                      <a:pt x="45" y="45"/>
                      <a:pt x="44" y="45"/>
                      <a:pt x="43" y="46"/>
                    </a:cubicBezTo>
                    <a:cubicBezTo>
                      <a:pt x="43" y="47"/>
                      <a:pt x="45" y="48"/>
                      <a:pt x="49" y="48"/>
                    </a:cubicBezTo>
                    <a:cubicBezTo>
                      <a:pt x="56" y="48"/>
                      <a:pt x="55" y="40"/>
                      <a:pt x="64" y="40"/>
                    </a:cubicBezTo>
                    <a:cubicBezTo>
                      <a:pt x="68" y="40"/>
                      <a:pt x="72" y="42"/>
                      <a:pt x="72" y="47"/>
                    </a:cubicBezTo>
                    <a:cubicBezTo>
                      <a:pt x="72" y="53"/>
                      <a:pt x="66" y="54"/>
                      <a:pt x="65" y="54"/>
                    </a:cubicBezTo>
                    <a:cubicBezTo>
                      <a:pt x="66" y="55"/>
                      <a:pt x="64" y="59"/>
                      <a:pt x="67" y="58"/>
                    </a:cubicBezTo>
                    <a:cubicBezTo>
                      <a:pt x="70" y="58"/>
                      <a:pt x="74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6" y="59"/>
                      <a:pt x="79" y="61"/>
                    </a:cubicBezTo>
                    <a:cubicBezTo>
                      <a:pt x="81" y="62"/>
                      <a:pt x="81" y="63"/>
                      <a:pt x="81" y="63"/>
                    </a:cubicBezTo>
                    <a:cubicBezTo>
                      <a:pt x="81" y="64"/>
                      <a:pt x="81" y="64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8" y="63"/>
                    </a:cubicBezTo>
                    <a:cubicBezTo>
                      <a:pt x="78" y="64"/>
                      <a:pt x="77" y="64"/>
                      <a:pt x="77" y="6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6"/>
                      <a:pt x="77" y="66"/>
                      <a:pt x="77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6" y="67"/>
                      <a:pt x="76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6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6"/>
                    </a:cubicBezTo>
                    <a:cubicBezTo>
                      <a:pt x="72" y="65"/>
                      <a:pt x="73" y="65"/>
                      <a:pt x="73" y="65"/>
                    </a:cubicBezTo>
                    <a:cubicBezTo>
                      <a:pt x="73" y="64"/>
                      <a:pt x="73" y="64"/>
                      <a:pt x="72" y="64"/>
                    </a:cubicBezTo>
                    <a:cubicBezTo>
                      <a:pt x="72" y="65"/>
                      <a:pt x="72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0" y="65"/>
                      <a:pt x="70" y="65"/>
                      <a:pt x="70" y="66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4"/>
                      <a:pt x="71" y="63"/>
                      <a:pt x="72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61"/>
                      <a:pt x="66" y="63"/>
                      <a:pt x="60" y="63"/>
                    </a:cubicBezTo>
                    <a:cubicBezTo>
                      <a:pt x="52" y="63"/>
                      <a:pt x="58" y="53"/>
                      <a:pt x="52" y="53"/>
                    </a:cubicBezTo>
                    <a:cubicBezTo>
                      <a:pt x="46" y="53"/>
                      <a:pt x="44" y="59"/>
                      <a:pt x="37" y="59"/>
                    </a:cubicBezTo>
                    <a:cubicBezTo>
                      <a:pt x="35" y="59"/>
                      <a:pt x="33" y="59"/>
                      <a:pt x="32" y="59"/>
                    </a:cubicBezTo>
                    <a:cubicBezTo>
                      <a:pt x="32" y="61"/>
                      <a:pt x="32" y="62"/>
                      <a:pt x="30" y="62"/>
                    </a:cubicBezTo>
                    <a:cubicBezTo>
                      <a:pt x="28" y="62"/>
                      <a:pt x="24" y="63"/>
                      <a:pt x="16" y="63"/>
                    </a:cubicBezTo>
                    <a:cubicBezTo>
                      <a:pt x="15" y="66"/>
                      <a:pt x="14" y="66"/>
                      <a:pt x="13" y="66"/>
                    </a:cubicBezTo>
                    <a:cubicBezTo>
                      <a:pt x="13" y="66"/>
                      <a:pt x="12" y="66"/>
                      <a:pt x="12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2" y="65"/>
                      <a:pt x="12" y="64"/>
                    </a:cubicBezTo>
                    <a:cubicBezTo>
                      <a:pt x="12" y="64"/>
                      <a:pt x="12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0" y="65"/>
                      <a:pt x="9" y="65"/>
                    </a:cubicBezTo>
                    <a:cubicBezTo>
                      <a:pt x="8" y="65"/>
                      <a:pt x="8" y="65"/>
                      <a:pt x="8" y="64"/>
                    </a:cubicBezTo>
                    <a:cubicBezTo>
                      <a:pt x="7" y="64"/>
                      <a:pt x="7" y="65"/>
                      <a:pt x="7" y="65"/>
                    </a:cubicBezTo>
                    <a:cubicBezTo>
                      <a:pt x="6" y="64"/>
                      <a:pt x="7" y="63"/>
                      <a:pt x="8" y="63"/>
                    </a:cubicBezTo>
                    <a:close/>
                    <a:moveTo>
                      <a:pt x="43" y="66"/>
                    </a:moveTo>
                    <a:cubicBezTo>
                      <a:pt x="43" y="66"/>
                      <a:pt x="43" y="66"/>
                      <a:pt x="42" y="66"/>
                    </a:cubicBezTo>
                    <a:cubicBezTo>
                      <a:pt x="41" y="66"/>
                      <a:pt x="41" y="69"/>
                      <a:pt x="39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8" y="68"/>
                      <a:pt x="38" y="67"/>
                      <a:pt x="38" y="67"/>
                    </a:cubicBezTo>
                    <a:cubicBezTo>
                      <a:pt x="39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8" y="67"/>
                      <a:pt x="37" y="66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6"/>
                    </a:cubicBezTo>
                    <a:cubicBezTo>
                      <a:pt x="36" y="65"/>
                      <a:pt x="36" y="64"/>
                      <a:pt x="37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7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7" y="61"/>
                      <a:pt x="38" y="61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4" y="63"/>
                      <a:pt x="44" y="63"/>
                    </a:cubicBezTo>
                    <a:cubicBezTo>
                      <a:pt x="45" y="63"/>
                      <a:pt x="45" y="63"/>
                      <a:pt x="46" y="63"/>
                    </a:cubicBezTo>
                    <a:cubicBezTo>
                      <a:pt x="47" y="63"/>
                      <a:pt x="47" y="62"/>
                      <a:pt x="46" y="61"/>
                    </a:cubicBezTo>
                    <a:cubicBezTo>
                      <a:pt x="46" y="59"/>
                      <a:pt x="47" y="56"/>
                      <a:pt x="48" y="55"/>
                    </a:cubicBezTo>
                    <a:cubicBezTo>
                      <a:pt x="50" y="55"/>
                      <a:pt x="51" y="54"/>
                      <a:pt x="53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8"/>
                      <a:pt x="54" y="58"/>
                      <a:pt x="54" y="60"/>
                    </a:cubicBezTo>
                    <a:cubicBezTo>
                      <a:pt x="53" y="59"/>
                      <a:pt x="51" y="60"/>
                      <a:pt x="51" y="61"/>
                    </a:cubicBezTo>
                    <a:cubicBezTo>
                      <a:pt x="50" y="62"/>
                      <a:pt x="51" y="63"/>
                      <a:pt x="51" y="64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49" y="66"/>
                      <a:pt x="48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7"/>
                      <a:pt x="45" y="67"/>
                      <a:pt x="45" y="68"/>
                    </a:cubicBezTo>
                    <a:cubicBezTo>
                      <a:pt x="44" y="68"/>
                      <a:pt x="43" y="68"/>
                      <a:pt x="42" y="68"/>
                    </a:cubicBezTo>
                    <a:cubicBezTo>
                      <a:pt x="43" y="68"/>
                      <a:pt x="43" y="67"/>
                      <a:pt x="43" y="67"/>
                    </a:cubicBezTo>
                    <a:cubicBezTo>
                      <a:pt x="42" y="67"/>
                      <a:pt x="43" y="66"/>
                      <a:pt x="43" y="66"/>
                    </a:cubicBezTo>
                    <a:close/>
                    <a:moveTo>
                      <a:pt x="48" y="70"/>
                    </a:moveTo>
                    <a:cubicBezTo>
                      <a:pt x="50" y="70"/>
                      <a:pt x="50" y="71"/>
                      <a:pt x="50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2" y="70"/>
                      <a:pt x="53" y="70"/>
                    </a:cubicBezTo>
                    <a:cubicBezTo>
                      <a:pt x="55" y="70"/>
                      <a:pt x="56" y="71"/>
                      <a:pt x="56" y="71"/>
                    </a:cubicBezTo>
                    <a:cubicBezTo>
                      <a:pt x="56" y="74"/>
                      <a:pt x="52" y="75"/>
                      <a:pt x="51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9" y="75"/>
                      <a:pt x="46" y="74"/>
                      <a:pt x="46" y="71"/>
                    </a:cubicBezTo>
                    <a:cubicBezTo>
                      <a:pt x="46" y="71"/>
                      <a:pt x="46" y="70"/>
                      <a:pt x="48" y="70"/>
                    </a:cubicBezTo>
                    <a:close/>
                    <a:moveTo>
                      <a:pt x="24" y="88"/>
                    </a:moveTo>
                    <a:cubicBezTo>
                      <a:pt x="23" y="88"/>
                      <a:pt x="23" y="87"/>
                      <a:pt x="22" y="87"/>
                    </a:cubicBezTo>
                    <a:cubicBezTo>
                      <a:pt x="21" y="85"/>
                      <a:pt x="20" y="82"/>
                      <a:pt x="19" y="80"/>
                    </a:cubicBezTo>
                    <a:cubicBezTo>
                      <a:pt x="17" y="79"/>
                      <a:pt x="16" y="78"/>
                      <a:pt x="16" y="77"/>
                    </a:cubicBezTo>
                    <a:cubicBezTo>
                      <a:pt x="15" y="77"/>
                      <a:pt x="15" y="78"/>
                      <a:pt x="14" y="78"/>
                    </a:cubicBezTo>
                    <a:cubicBezTo>
                      <a:pt x="13" y="78"/>
                      <a:pt x="12" y="78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5"/>
                      <a:pt x="13" y="75"/>
                    </a:cubicBezTo>
                    <a:cubicBezTo>
                      <a:pt x="13" y="75"/>
                      <a:pt x="13" y="76"/>
                      <a:pt x="14" y="76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1" y="74"/>
                      <a:pt x="11" y="73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1" y="72"/>
                      <a:pt x="11" y="72"/>
                      <a:pt x="12" y="72"/>
                    </a:cubicBezTo>
                    <a:cubicBezTo>
                      <a:pt x="13" y="72"/>
                      <a:pt x="13" y="72"/>
                      <a:pt x="14" y="73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5" y="69"/>
                      <a:pt x="16" y="71"/>
                      <a:pt x="16" y="72"/>
                    </a:cubicBezTo>
                    <a:cubicBezTo>
                      <a:pt x="16" y="72"/>
                      <a:pt x="17" y="71"/>
                      <a:pt x="16" y="71"/>
                    </a:cubicBezTo>
                    <a:cubicBezTo>
                      <a:pt x="16" y="71"/>
                      <a:pt x="16" y="71"/>
                      <a:pt x="16" y="70"/>
                    </a:cubicBezTo>
                    <a:cubicBezTo>
                      <a:pt x="16" y="70"/>
                      <a:pt x="17" y="70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9" y="69"/>
                      <a:pt x="19" y="70"/>
                    </a:cubicBezTo>
                    <a:cubicBezTo>
                      <a:pt x="19" y="72"/>
                      <a:pt x="18" y="73"/>
                      <a:pt x="18" y="73"/>
                    </a:cubicBezTo>
                    <a:cubicBezTo>
                      <a:pt x="18" y="74"/>
                      <a:pt x="23" y="81"/>
                      <a:pt x="24" y="82"/>
                    </a:cubicBezTo>
                    <a:cubicBezTo>
                      <a:pt x="24" y="84"/>
                      <a:pt x="23" y="86"/>
                      <a:pt x="24" y="88"/>
                    </a:cubicBezTo>
                    <a:close/>
                    <a:moveTo>
                      <a:pt x="20" y="73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3" y="73"/>
                      <a:pt x="23" y="77"/>
                      <a:pt x="26" y="77"/>
                    </a:cubicBezTo>
                    <a:cubicBezTo>
                      <a:pt x="27" y="77"/>
                      <a:pt x="27" y="76"/>
                      <a:pt x="28" y="76"/>
                    </a:cubicBezTo>
                    <a:cubicBezTo>
                      <a:pt x="29" y="76"/>
                      <a:pt x="29" y="76"/>
                      <a:pt x="29" y="77"/>
                    </a:cubicBezTo>
                    <a:cubicBezTo>
                      <a:pt x="29" y="78"/>
                      <a:pt x="29" y="78"/>
                      <a:pt x="27" y="78"/>
                    </a:cubicBezTo>
                    <a:cubicBezTo>
                      <a:pt x="21" y="78"/>
                      <a:pt x="23" y="75"/>
                      <a:pt x="20" y="73"/>
                    </a:cubicBezTo>
                    <a:close/>
                    <a:moveTo>
                      <a:pt x="7" y="82"/>
                    </a:moveTo>
                    <a:cubicBezTo>
                      <a:pt x="7" y="82"/>
                      <a:pt x="7" y="80"/>
                      <a:pt x="9" y="80"/>
                    </a:cubicBezTo>
                    <a:cubicBezTo>
                      <a:pt x="11" y="80"/>
                      <a:pt x="11" y="81"/>
                      <a:pt x="11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1"/>
                      <a:pt x="13" y="80"/>
                      <a:pt x="14" y="80"/>
                    </a:cubicBezTo>
                    <a:cubicBezTo>
                      <a:pt x="17" y="80"/>
                      <a:pt x="17" y="82"/>
                      <a:pt x="17" y="82"/>
                    </a:cubicBezTo>
                    <a:cubicBezTo>
                      <a:pt x="17" y="84"/>
                      <a:pt x="13" y="85"/>
                      <a:pt x="1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0" y="85"/>
                      <a:pt x="7" y="84"/>
                      <a:pt x="7" y="82"/>
                    </a:cubicBezTo>
                    <a:close/>
                    <a:moveTo>
                      <a:pt x="50" y="92"/>
                    </a:moveTo>
                    <a:cubicBezTo>
                      <a:pt x="50" y="93"/>
                      <a:pt x="51" y="95"/>
                      <a:pt x="51" y="96"/>
                    </a:cubicBezTo>
                    <a:cubicBezTo>
                      <a:pt x="51" y="97"/>
                      <a:pt x="51" y="97"/>
                      <a:pt x="50" y="97"/>
                    </a:cubicBezTo>
                    <a:cubicBezTo>
                      <a:pt x="50" y="97"/>
                      <a:pt x="49" y="98"/>
                      <a:pt x="47" y="98"/>
                    </a:cubicBezTo>
                    <a:cubicBezTo>
                      <a:pt x="47" y="98"/>
                      <a:pt x="47" y="99"/>
                      <a:pt x="47" y="100"/>
                    </a:cubicBezTo>
                    <a:cubicBezTo>
                      <a:pt x="47" y="101"/>
                      <a:pt x="46" y="101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0"/>
                      <a:pt x="45" y="99"/>
                      <a:pt x="45" y="99"/>
                    </a:cubicBezTo>
                    <a:cubicBezTo>
                      <a:pt x="45" y="99"/>
                      <a:pt x="45" y="99"/>
                      <a:pt x="44" y="99"/>
                    </a:cubicBezTo>
                    <a:cubicBezTo>
                      <a:pt x="43" y="100"/>
                      <a:pt x="44" y="103"/>
                      <a:pt x="41" y="102"/>
                    </a:cubicBezTo>
                    <a:cubicBezTo>
                      <a:pt x="41" y="102"/>
                      <a:pt x="41" y="102"/>
                      <a:pt x="41" y="103"/>
                    </a:cubicBezTo>
                    <a:cubicBezTo>
                      <a:pt x="41" y="102"/>
                      <a:pt x="40" y="102"/>
                      <a:pt x="40" y="101"/>
                    </a:cubicBezTo>
                    <a:cubicBezTo>
                      <a:pt x="41" y="101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1" y="99"/>
                    </a:cubicBezTo>
                    <a:cubicBezTo>
                      <a:pt x="40" y="100"/>
                      <a:pt x="40" y="101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8" y="100"/>
                      <a:pt x="38" y="101"/>
                    </a:cubicBezTo>
                    <a:cubicBezTo>
                      <a:pt x="38" y="100"/>
                      <a:pt x="38" y="99"/>
                      <a:pt x="39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7"/>
                      <a:pt x="39" y="98"/>
                      <a:pt x="39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7"/>
                      <a:pt x="38" y="96"/>
                      <a:pt x="39" y="96"/>
                    </a:cubicBezTo>
                    <a:cubicBezTo>
                      <a:pt x="40" y="96"/>
                      <a:pt x="42" y="96"/>
                      <a:pt x="43" y="96"/>
                    </a:cubicBezTo>
                    <a:cubicBezTo>
                      <a:pt x="44" y="96"/>
                      <a:pt x="45" y="96"/>
                      <a:pt x="45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6" y="94"/>
                    </a:cubicBezTo>
                    <a:cubicBezTo>
                      <a:pt x="45" y="92"/>
                      <a:pt x="47" y="87"/>
                      <a:pt x="48" y="86"/>
                    </a:cubicBezTo>
                    <a:cubicBezTo>
                      <a:pt x="49" y="86"/>
                      <a:pt x="51" y="85"/>
                      <a:pt x="52" y="85"/>
                    </a:cubicBezTo>
                    <a:cubicBezTo>
                      <a:pt x="53" y="86"/>
                      <a:pt x="53" y="87"/>
                      <a:pt x="53" y="87"/>
                    </a:cubicBezTo>
                    <a:cubicBezTo>
                      <a:pt x="53" y="88"/>
                      <a:pt x="53" y="89"/>
                      <a:pt x="53" y="90"/>
                    </a:cubicBezTo>
                    <a:cubicBezTo>
                      <a:pt x="52" y="90"/>
                      <a:pt x="51" y="91"/>
                      <a:pt x="50" y="92"/>
                    </a:cubicBezTo>
                    <a:close/>
                    <a:moveTo>
                      <a:pt x="76" y="94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5" y="94"/>
                      <a:pt x="75" y="93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5" y="96"/>
                      <a:pt x="74" y="96"/>
                      <a:pt x="74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3" y="97"/>
                      <a:pt x="73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5"/>
                      <a:pt x="72" y="95"/>
                      <a:pt x="72" y="96"/>
                    </a:cubicBezTo>
                    <a:cubicBezTo>
                      <a:pt x="72" y="96"/>
                      <a:pt x="72" y="97"/>
                      <a:pt x="71" y="97"/>
                    </a:cubicBezTo>
                    <a:cubicBezTo>
                      <a:pt x="71" y="97"/>
                      <a:pt x="71" y="97"/>
                      <a:pt x="70" y="97"/>
                    </a:cubicBezTo>
                    <a:cubicBezTo>
                      <a:pt x="70" y="97"/>
                      <a:pt x="70" y="97"/>
                      <a:pt x="70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69" y="96"/>
                      <a:pt x="70" y="96"/>
                      <a:pt x="70" y="95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9" y="95"/>
                      <a:pt x="69" y="95"/>
                      <a:pt x="69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6"/>
                      <a:pt x="68" y="96"/>
                      <a:pt x="68" y="97"/>
                    </a:cubicBezTo>
                    <a:cubicBezTo>
                      <a:pt x="68" y="96"/>
                      <a:pt x="67" y="96"/>
                      <a:pt x="67" y="96"/>
                    </a:cubicBezTo>
                    <a:cubicBezTo>
                      <a:pt x="67" y="95"/>
                      <a:pt x="68" y="94"/>
                      <a:pt x="69" y="93"/>
                    </a:cubicBezTo>
                    <a:cubicBezTo>
                      <a:pt x="69" y="93"/>
                      <a:pt x="69" y="93"/>
                      <a:pt x="70" y="93"/>
                    </a:cubicBezTo>
                    <a:cubicBezTo>
                      <a:pt x="71" y="93"/>
                      <a:pt x="71" y="92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69" y="91"/>
                      <a:pt x="64" y="95"/>
                      <a:pt x="58" y="95"/>
                    </a:cubicBezTo>
                    <a:cubicBezTo>
                      <a:pt x="52" y="95"/>
                      <a:pt x="57" y="84"/>
                      <a:pt x="51" y="84"/>
                    </a:cubicBezTo>
                    <a:cubicBezTo>
                      <a:pt x="46" y="84"/>
                      <a:pt x="44" y="90"/>
                      <a:pt x="38" y="90"/>
                    </a:cubicBezTo>
                    <a:cubicBezTo>
                      <a:pt x="36" y="90"/>
                      <a:pt x="34" y="90"/>
                      <a:pt x="33" y="90"/>
                    </a:cubicBezTo>
                    <a:cubicBezTo>
                      <a:pt x="33" y="92"/>
                      <a:pt x="33" y="93"/>
                      <a:pt x="32" y="93"/>
                    </a:cubicBezTo>
                    <a:cubicBezTo>
                      <a:pt x="30" y="93"/>
                      <a:pt x="28" y="94"/>
                      <a:pt x="20" y="94"/>
                    </a:cubicBezTo>
                    <a:cubicBezTo>
                      <a:pt x="20" y="96"/>
                      <a:pt x="19" y="97"/>
                      <a:pt x="18" y="97"/>
                    </a:cubicBezTo>
                    <a:cubicBezTo>
                      <a:pt x="18" y="97"/>
                      <a:pt x="18" y="97"/>
                      <a:pt x="17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8" y="96"/>
                      <a:pt x="18" y="96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7" y="95"/>
                      <a:pt x="16" y="96"/>
                      <a:pt x="14" y="96"/>
                    </a:cubicBezTo>
                    <a:cubicBezTo>
                      <a:pt x="14" y="96"/>
                      <a:pt x="13" y="96"/>
                      <a:pt x="13" y="95"/>
                    </a:cubicBezTo>
                    <a:cubicBezTo>
                      <a:pt x="13" y="95"/>
                      <a:pt x="13" y="96"/>
                      <a:pt x="12" y="96"/>
                    </a:cubicBezTo>
                    <a:cubicBezTo>
                      <a:pt x="12" y="95"/>
                      <a:pt x="13" y="94"/>
                      <a:pt x="14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3" y="93"/>
                      <a:pt x="12" y="93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2"/>
                      <a:pt x="12" y="93"/>
                      <a:pt x="11" y="93"/>
                    </a:cubicBezTo>
                    <a:cubicBezTo>
                      <a:pt x="11" y="92"/>
                      <a:pt x="12" y="91"/>
                      <a:pt x="13" y="91"/>
                    </a:cubicBezTo>
                    <a:cubicBezTo>
                      <a:pt x="14" y="91"/>
                      <a:pt x="14" y="91"/>
                      <a:pt x="15" y="92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3" y="90"/>
                      <a:pt x="13" y="89"/>
                      <a:pt x="13" y="89"/>
                    </a:cubicBezTo>
                    <a:cubicBezTo>
                      <a:pt x="12" y="89"/>
                      <a:pt x="12" y="90"/>
                      <a:pt x="12" y="90"/>
                    </a:cubicBezTo>
                    <a:cubicBezTo>
                      <a:pt x="12" y="89"/>
                      <a:pt x="13" y="88"/>
                      <a:pt x="14" y="88"/>
                    </a:cubicBezTo>
                    <a:cubicBezTo>
                      <a:pt x="16" y="88"/>
                      <a:pt x="16" y="90"/>
                      <a:pt x="19" y="90"/>
                    </a:cubicBezTo>
                    <a:cubicBezTo>
                      <a:pt x="23" y="90"/>
                      <a:pt x="25" y="90"/>
                      <a:pt x="26" y="89"/>
                    </a:cubicBezTo>
                    <a:cubicBezTo>
                      <a:pt x="26" y="88"/>
                      <a:pt x="25" y="88"/>
                      <a:pt x="25" y="86"/>
                    </a:cubicBezTo>
                    <a:cubicBezTo>
                      <a:pt x="25" y="85"/>
                      <a:pt x="26" y="83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4" y="82"/>
                      <a:pt x="24" y="81"/>
                    </a:cubicBezTo>
                    <a:cubicBezTo>
                      <a:pt x="24" y="80"/>
                      <a:pt x="25" y="79"/>
                      <a:pt x="25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79"/>
                      <a:pt x="27" y="80"/>
                      <a:pt x="28" y="80"/>
                    </a:cubicBezTo>
                    <a:cubicBezTo>
                      <a:pt x="30" y="80"/>
                      <a:pt x="31" y="79"/>
                      <a:pt x="31" y="78"/>
                    </a:cubicBezTo>
                    <a:cubicBezTo>
                      <a:pt x="31" y="75"/>
                      <a:pt x="30" y="75"/>
                      <a:pt x="28" y="75"/>
                    </a:cubicBezTo>
                    <a:cubicBezTo>
                      <a:pt x="26" y="75"/>
                      <a:pt x="26" y="75"/>
                      <a:pt x="26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4" y="74"/>
                      <a:pt x="24" y="73"/>
                    </a:cubicBezTo>
                    <a:cubicBezTo>
                      <a:pt x="24" y="72"/>
                      <a:pt x="25" y="72"/>
                      <a:pt x="27" y="72"/>
                    </a:cubicBezTo>
                    <a:cubicBezTo>
                      <a:pt x="28" y="72"/>
                      <a:pt x="28" y="72"/>
                      <a:pt x="29" y="7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8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8"/>
                      <a:pt x="31" y="67"/>
                      <a:pt x="31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8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71"/>
                      <a:pt x="39" y="76"/>
                      <a:pt x="39" y="81"/>
                    </a:cubicBezTo>
                    <a:cubicBezTo>
                      <a:pt x="41" y="81"/>
                      <a:pt x="47" y="81"/>
                      <a:pt x="48" y="81"/>
                    </a:cubicBezTo>
                    <a:cubicBezTo>
                      <a:pt x="43" y="80"/>
                      <a:pt x="40" y="78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4" y="72"/>
                      <a:pt x="45" y="74"/>
                      <a:pt x="45" y="75"/>
                    </a:cubicBezTo>
                    <a:cubicBezTo>
                      <a:pt x="45" y="76"/>
                      <a:pt x="44" y="76"/>
                      <a:pt x="44" y="77"/>
                    </a:cubicBezTo>
                    <a:cubicBezTo>
                      <a:pt x="44" y="78"/>
                      <a:pt x="45" y="79"/>
                      <a:pt x="48" y="79"/>
                    </a:cubicBezTo>
                    <a:cubicBezTo>
                      <a:pt x="55" y="79"/>
                      <a:pt x="55" y="72"/>
                      <a:pt x="63" y="72"/>
                    </a:cubicBezTo>
                    <a:cubicBezTo>
                      <a:pt x="66" y="72"/>
                      <a:pt x="70" y="73"/>
                      <a:pt x="70" y="78"/>
                    </a:cubicBezTo>
                    <a:cubicBezTo>
                      <a:pt x="70" y="84"/>
                      <a:pt x="64" y="85"/>
                      <a:pt x="63" y="85"/>
                    </a:cubicBezTo>
                    <a:cubicBezTo>
                      <a:pt x="64" y="86"/>
                      <a:pt x="61" y="90"/>
                      <a:pt x="64" y="90"/>
                    </a:cubicBezTo>
                    <a:cubicBezTo>
                      <a:pt x="67" y="89"/>
                      <a:pt x="70" y="87"/>
                      <a:pt x="71" y="87"/>
                    </a:cubicBezTo>
                    <a:cubicBezTo>
                      <a:pt x="73" y="86"/>
                      <a:pt x="72" y="89"/>
                      <a:pt x="75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3"/>
                      <a:pt x="77" y="94"/>
                      <a:pt x="76" y="94"/>
                    </a:cubicBezTo>
                    <a:close/>
                    <a:moveTo>
                      <a:pt x="77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5"/>
                      <a:pt x="72" y="84"/>
                      <a:pt x="72" y="82"/>
                    </a:cubicBezTo>
                    <a:cubicBezTo>
                      <a:pt x="72" y="82"/>
                      <a:pt x="72" y="80"/>
                      <a:pt x="74" y="80"/>
                    </a:cubicBezTo>
                    <a:cubicBezTo>
                      <a:pt x="76" y="80"/>
                      <a:pt x="76" y="81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1"/>
                      <a:pt x="78" y="80"/>
                      <a:pt x="79" y="80"/>
                    </a:cubicBezTo>
                    <a:cubicBezTo>
                      <a:pt x="81" y="80"/>
                      <a:pt x="82" y="82"/>
                      <a:pt x="82" y="82"/>
                    </a:cubicBezTo>
                    <a:cubicBezTo>
                      <a:pt x="82" y="84"/>
                      <a:pt x="78" y="85"/>
                      <a:pt x="77" y="86"/>
                    </a:cubicBezTo>
                    <a:close/>
                    <a:moveTo>
                      <a:pt x="79" y="54"/>
                    </a:moveTo>
                    <a:cubicBezTo>
                      <a:pt x="78" y="54"/>
                      <a:pt x="78" y="54"/>
                      <a:pt x="78" y="54"/>
                    </a:cubicBezTo>
                    <a:cubicBezTo>
                      <a:pt x="77" y="53"/>
                      <a:pt x="74" y="53"/>
                      <a:pt x="74" y="50"/>
                    </a:cubicBezTo>
                    <a:cubicBezTo>
                      <a:pt x="74" y="50"/>
                      <a:pt x="74" y="49"/>
                      <a:pt x="76" y="49"/>
                    </a:cubicBezTo>
                    <a:cubicBezTo>
                      <a:pt x="78" y="49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49"/>
                      <a:pt x="81" y="49"/>
                    </a:cubicBezTo>
                    <a:cubicBezTo>
                      <a:pt x="83" y="49"/>
                      <a:pt x="83" y="50"/>
                      <a:pt x="83" y="50"/>
                    </a:cubicBezTo>
                    <a:cubicBezTo>
                      <a:pt x="83" y="53"/>
                      <a:pt x="80" y="53"/>
                      <a:pt x="79" y="54"/>
                    </a:cubicBezTo>
                    <a:close/>
                    <a:moveTo>
                      <a:pt x="79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7" y="23"/>
                      <a:pt x="74" y="22"/>
                      <a:pt x="74" y="20"/>
                    </a:cubicBezTo>
                    <a:cubicBezTo>
                      <a:pt x="74" y="19"/>
                      <a:pt x="74" y="18"/>
                      <a:pt x="76" y="18"/>
                    </a:cubicBezTo>
                    <a:cubicBezTo>
                      <a:pt x="78" y="18"/>
                      <a:pt x="78" y="19"/>
                      <a:pt x="78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8"/>
                      <a:pt x="82" y="18"/>
                    </a:cubicBezTo>
                    <a:cubicBezTo>
                      <a:pt x="84" y="18"/>
                      <a:pt x="84" y="19"/>
                      <a:pt x="84" y="20"/>
                    </a:cubicBezTo>
                    <a:cubicBezTo>
                      <a:pt x="84" y="22"/>
                      <a:pt x="80" y="23"/>
                      <a:pt x="7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8" name="Freeform 283">
                <a:extLst>
                  <a:ext uri="{FF2B5EF4-FFF2-40B4-BE49-F238E27FC236}">
                    <a16:creationId xmlns:a16="http://schemas.microsoft.com/office/drawing/2014/main" id="{4C08A42C-0172-0EEC-8C45-196DB6A1B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6" y="1554"/>
                <a:ext cx="42" cy="21"/>
              </a:xfrm>
              <a:custGeom>
                <a:avLst/>
                <a:gdLst>
                  <a:gd name="T0" fmla="*/ 1134 w 14"/>
                  <a:gd name="T1" fmla="*/ 243 h 7"/>
                  <a:gd name="T2" fmla="*/ 810 w 14"/>
                  <a:gd name="T3" fmla="*/ 0 h 7"/>
                  <a:gd name="T4" fmla="*/ 0 w 14"/>
                  <a:gd name="T5" fmla="*/ 486 h 7"/>
                  <a:gd name="T6" fmla="*/ 243 w 14"/>
                  <a:gd name="T7" fmla="*/ 486 h 7"/>
                  <a:gd name="T8" fmla="*/ 729 w 14"/>
                  <a:gd name="T9" fmla="*/ 567 h 7"/>
                  <a:gd name="T10" fmla="*/ 729 w 14"/>
                  <a:gd name="T11" fmla="*/ 567 h 7"/>
                  <a:gd name="T12" fmla="*/ 1134 w 14"/>
                  <a:gd name="T13" fmla="*/ 24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6" y="0"/>
                      <a:pt x="5" y="5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8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4" y="6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79" name="Freeform 284">
                <a:extLst>
                  <a:ext uri="{FF2B5EF4-FFF2-40B4-BE49-F238E27FC236}">
                    <a16:creationId xmlns:a16="http://schemas.microsoft.com/office/drawing/2014/main" id="{E2C4CAA6-84BD-08D8-D927-4D582871E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365"/>
                <a:ext cx="45" cy="27"/>
              </a:xfrm>
              <a:custGeom>
                <a:avLst/>
                <a:gdLst>
                  <a:gd name="T0" fmla="*/ 729 w 15"/>
                  <a:gd name="T1" fmla="*/ 729 h 9"/>
                  <a:gd name="T2" fmla="*/ 810 w 15"/>
                  <a:gd name="T3" fmla="*/ 729 h 9"/>
                  <a:gd name="T4" fmla="*/ 1215 w 15"/>
                  <a:gd name="T5" fmla="*/ 324 h 9"/>
                  <a:gd name="T6" fmla="*/ 891 w 15"/>
                  <a:gd name="T7" fmla="*/ 0 h 9"/>
                  <a:gd name="T8" fmla="*/ 0 w 15"/>
                  <a:gd name="T9" fmla="*/ 567 h 9"/>
                  <a:gd name="T10" fmla="*/ 243 w 15"/>
                  <a:gd name="T11" fmla="*/ 567 h 9"/>
                  <a:gd name="T12" fmla="*/ 729 w 15"/>
                  <a:gd name="T13" fmla="*/ 72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9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5" y="7"/>
                      <a:pt x="15" y="4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6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80" name="Freeform 285">
                <a:extLst>
                  <a:ext uri="{FF2B5EF4-FFF2-40B4-BE49-F238E27FC236}">
                    <a16:creationId xmlns:a16="http://schemas.microsoft.com/office/drawing/2014/main" id="{A9AB1F2E-7847-0CD0-71FF-A86E48A0B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359"/>
                <a:ext cx="12" cy="6"/>
              </a:xfrm>
              <a:custGeom>
                <a:avLst/>
                <a:gdLst>
                  <a:gd name="T0" fmla="*/ 81 w 4"/>
                  <a:gd name="T1" fmla="*/ 162 h 2"/>
                  <a:gd name="T2" fmla="*/ 324 w 4"/>
                  <a:gd name="T3" fmla="*/ 0 h 2"/>
                  <a:gd name="T4" fmla="*/ 0 w 4"/>
                  <a:gd name="T5" fmla="*/ 0 h 2"/>
                  <a:gd name="T6" fmla="*/ 81 w 4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81" name="Freeform 286">
                <a:extLst>
                  <a:ext uri="{FF2B5EF4-FFF2-40B4-BE49-F238E27FC236}">
                    <a16:creationId xmlns:a16="http://schemas.microsoft.com/office/drawing/2014/main" id="{8DF36192-879F-F2B6-A73C-4446F5518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1" y="1093"/>
                <a:ext cx="24" cy="24"/>
              </a:xfrm>
              <a:custGeom>
                <a:avLst/>
                <a:gdLst>
                  <a:gd name="T0" fmla="*/ 405 w 8"/>
                  <a:gd name="T1" fmla="*/ 0 h 8"/>
                  <a:gd name="T2" fmla="*/ 648 w 8"/>
                  <a:gd name="T3" fmla="*/ 324 h 8"/>
                  <a:gd name="T4" fmla="*/ 405 w 8"/>
                  <a:gd name="T5" fmla="*/ 648 h 8"/>
                  <a:gd name="T6" fmla="*/ 0 w 8"/>
                  <a:gd name="T7" fmla="*/ 324 h 8"/>
                  <a:gd name="T8" fmla="*/ 40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1"/>
                      <a:pt x="8" y="4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82" name="Freeform 287">
                <a:extLst>
                  <a:ext uri="{FF2B5EF4-FFF2-40B4-BE49-F238E27FC236}">
                    <a16:creationId xmlns:a16="http://schemas.microsoft.com/office/drawing/2014/main" id="{F4E24C84-FFBE-F8BE-1854-4FDDBA03F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7" y="1096"/>
                <a:ext cx="90" cy="51"/>
              </a:xfrm>
              <a:custGeom>
                <a:avLst/>
                <a:gdLst>
                  <a:gd name="T0" fmla="*/ 1134 w 30"/>
                  <a:gd name="T1" fmla="*/ 0 h 17"/>
                  <a:gd name="T2" fmla="*/ 1458 w 30"/>
                  <a:gd name="T3" fmla="*/ 243 h 17"/>
                  <a:gd name="T4" fmla="*/ 1701 w 30"/>
                  <a:gd name="T5" fmla="*/ 81 h 17"/>
                  <a:gd name="T6" fmla="*/ 2025 w 30"/>
                  <a:gd name="T7" fmla="*/ 405 h 17"/>
                  <a:gd name="T8" fmla="*/ 2430 w 30"/>
                  <a:gd name="T9" fmla="*/ 810 h 17"/>
                  <a:gd name="T10" fmla="*/ 2106 w 30"/>
                  <a:gd name="T11" fmla="*/ 1296 h 17"/>
                  <a:gd name="T12" fmla="*/ 1863 w 30"/>
                  <a:gd name="T13" fmla="*/ 1215 h 17"/>
                  <a:gd name="T14" fmla="*/ 1539 w 30"/>
                  <a:gd name="T15" fmla="*/ 1377 h 17"/>
                  <a:gd name="T16" fmla="*/ 1215 w 30"/>
                  <a:gd name="T17" fmla="*/ 1215 h 17"/>
                  <a:gd name="T18" fmla="*/ 891 w 30"/>
                  <a:gd name="T19" fmla="*/ 1377 h 17"/>
                  <a:gd name="T20" fmla="*/ 567 w 30"/>
                  <a:gd name="T21" fmla="*/ 1215 h 17"/>
                  <a:gd name="T22" fmla="*/ 405 w 30"/>
                  <a:gd name="T23" fmla="*/ 1296 h 17"/>
                  <a:gd name="T24" fmla="*/ 0 w 30"/>
                  <a:gd name="T25" fmla="*/ 648 h 17"/>
                  <a:gd name="T26" fmla="*/ 243 w 30"/>
                  <a:gd name="T27" fmla="*/ 405 h 17"/>
                  <a:gd name="T28" fmla="*/ 405 w 30"/>
                  <a:gd name="T29" fmla="*/ 486 h 17"/>
                  <a:gd name="T30" fmla="*/ 648 w 30"/>
                  <a:gd name="T31" fmla="*/ 162 h 17"/>
                  <a:gd name="T32" fmla="*/ 891 w 30"/>
                  <a:gd name="T33" fmla="*/ 243 h 17"/>
                  <a:gd name="T34" fmla="*/ 1134 w 30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14" y="0"/>
                    </a:moveTo>
                    <a:cubicBezTo>
                      <a:pt x="16" y="0"/>
                      <a:pt x="17" y="2"/>
                      <a:pt x="18" y="3"/>
                    </a:cubicBezTo>
                    <a:cubicBezTo>
                      <a:pt x="18" y="2"/>
                      <a:pt x="19" y="1"/>
                      <a:pt x="21" y="1"/>
                    </a:cubicBezTo>
                    <a:cubicBezTo>
                      <a:pt x="23" y="1"/>
                      <a:pt x="24" y="2"/>
                      <a:pt x="25" y="5"/>
                    </a:cubicBezTo>
                    <a:cubicBezTo>
                      <a:pt x="26" y="7"/>
                      <a:pt x="27" y="9"/>
                      <a:pt x="30" y="10"/>
                    </a:cubicBezTo>
                    <a:cubicBezTo>
                      <a:pt x="30" y="13"/>
                      <a:pt x="29" y="16"/>
                      <a:pt x="26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2" y="16"/>
                      <a:pt x="21" y="17"/>
                      <a:pt x="19" y="17"/>
                    </a:cubicBezTo>
                    <a:cubicBezTo>
                      <a:pt x="17" y="17"/>
                      <a:pt x="16" y="16"/>
                      <a:pt x="15" y="15"/>
                    </a:cubicBezTo>
                    <a:cubicBezTo>
                      <a:pt x="14" y="17"/>
                      <a:pt x="13" y="17"/>
                      <a:pt x="11" y="17"/>
                    </a:cubicBezTo>
                    <a:cubicBezTo>
                      <a:pt x="9" y="17"/>
                      <a:pt x="8" y="16"/>
                      <a:pt x="7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2" y="16"/>
                      <a:pt x="0" y="10"/>
                      <a:pt x="0" y="8"/>
                    </a:cubicBezTo>
                    <a:cubicBezTo>
                      <a:pt x="0" y="7"/>
                      <a:pt x="1" y="5"/>
                      <a:pt x="3" y="5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5" y="5"/>
                      <a:pt x="5" y="2"/>
                      <a:pt x="8" y="2"/>
                    </a:cubicBezTo>
                    <a:cubicBezTo>
                      <a:pt x="9" y="2"/>
                      <a:pt x="10" y="3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4183" name="Freeform 288">
                <a:extLst>
                  <a:ext uri="{FF2B5EF4-FFF2-40B4-BE49-F238E27FC236}">
                    <a16:creationId xmlns:a16="http://schemas.microsoft.com/office/drawing/2014/main" id="{4336D489-7E40-F62A-87B6-799EAC3B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1" y="892"/>
                <a:ext cx="108" cy="210"/>
              </a:xfrm>
              <a:custGeom>
                <a:avLst/>
                <a:gdLst>
                  <a:gd name="T0" fmla="*/ 1215 w 36"/>
                  <a:gd name="T1" fmla="*/ 3726 h 70"/>
                  <a:gd name="T2" fmla="*/ 0 w 36"/>
                  <a:gd name="T3" fmla="*/ 5022 h 70"/>
                  <a:gd name="T4" fmla="*/ 0 w 36"/>
                  <a:gd name="T5" fmla="*/ 5589 h 70"/>
                  <a:gd name="T6" fmla="*/ 162 w 36"/>
                  <a:gd name="T7" fmla="*/ 5508 h 70"/>
                  <a:gd name="T8" fmla="*/ 405 w 36"/>
                  <a:gd name="T9" fmla="*/ 5670 h 70"/>
                  <a:gd name="T10" fmla="*/ 648 w 36"/>
                  <a:gd name="T11" fmla="*/ 5346 h 70"/>
                  <a:gd name="T12" fmla="*/ 891 w 36"/>
                  <a:gd name="T13" fmla="*/ 5508 h 70"/>
                  <a:gd name="T14" fmla="*/ 1215 w 36"/>
                  <a:gd name="T15" fmla="*/ 5184 h 70"/>
                  <a:gd name="T16" fmla="*/ 1539 w 36"/>
                  <a:gd name="T17" fmla="*/ 5427 h 70"/>
                  <a:gd name="T18" fmla="*/ 1782 w 36"/>
                  <a:gd name="T19" fmla="*/ 5265 h 70"/>
                  <a:gd name="T20" fmla="*/ 2187 w 36"/>
                  <a:gd name="T21" fmla="*/ 5589 h 70"/>
                  <a:gd name="T22" fmla="*/ 2754 w 36"/>
                  <a:gd name="T23" fmla="*/ 5265 h 70"/>
                  <a:gd name="T24" fmla="*/ 2916 w 36"/>
                  <a:gd name="T25" fmla="*/ 5265 h 70"/>
                  <a:gd name="T26" fmla="*/ 1782 w 36"/>
                  <a:gd name="T27" fmla="*/ 3726 h 70"/>
                  <a:gd name="T28" fmla="*/ 1863 w 36"/>
                  <a:gd name="T29" fmla="*/ 2430 h 70"/>
                  <a:gd name="T30" fmla="*/ 1701 w 36"/>
                  <a:gd name="T31" fmla="*/ 2349 h 70"/>
                  <a:gd name="T32" fmla="*/ 1701 w 36"/>
                  <a:gd name="T33" fmla="*/ 2187 h 70"/>
                  <a:gd name="T34" fmla="*/ 1944 w 36"/>
                  <a:gd name="T35" fmla="*/ 1944 h 70"/>
                  <a:gd name="T36" fmla="*/ 1863 w 36"/>
                  <a:gd name="T37" fmla="*/ 1377 h 70"/>
                  <a:gd name="T38" fmla="*/ 1944 w 36"/>
                  <a:gd name="T39" fmla="*/ 1215 h 70"/>
                  <a:gd name="T40" fmla="*/ 2511 w 36"/>
                  <a:gd name="T41" fmla="*/ 1458 h 70"/>
                  <a:gd name="T42" fmla="*/ 2754 w 36"/>
                  <a:gd name="T43" fmla="*/ 1215 h 70"/>
                  <a:gd name="T44" fmla="*/ 2592 w 36"/>
                  <a:gd name="T45" fmla="*/ 891 h 70"/>
                  <a:gd name="T46" fmla="*/ 1944 w 36"/>
                  <a:gd name="T47" fmla="*/ 1053 h 70"/>
                  <a:gd name="T48" fmla="*/ 1863 w 36"/>
                  <a:gd name="T49" fmla="*/ 891 h 70"/>
                  <a:gd name="T50" fmla="*/ 2025 w 36"/>
                  <a:gd name="T51" fmla="*/ 324 h 70"/>
                  <a:gd name="T52" fmla="*/ 1782 w 36"/>
                  <a:gd name="T53" fmla="*/ 81 h 70"/>
                  <a:gd name="T54" fmla="*/ 1539 w 36"/>
                  <a:gd name="T55" fmla="*/ 243 h 70"/>
                  <a:gd name="T56" fmla="*/ 1620 w 36"/>
                  <a:gd name="T57" fmla="*/ 891 h 70"/>
                  <a:gd name="T58" fmla="*/ 1458 w 36"/>
                  <a:gd name="T59" fmla="*/ 972 h 70"/>
                  <a:gd name="T60" fmla="*/ 891 w 36"/>
                  <a:gd name="T61" fmla="*/ 810 h 70"/>
                  <a:gd name="T62" fmla="*/ 648 w 36"/>
                  <a:gd name="T63" fmla="*/ 1053 h 70"/>
                  <a:gd name="T64" fmla="*/ 810 w 36"/>
                  <a:gd name="T65" fmla="*/ 1296 h 70"/>
                  <a:gd name="T66" fmla="*/ 1458 w 36"/>
                  <a:gd name="T67" fmla="*/ 1215 h 70"/>
                  <a:gd name="T68" fmla="*/ 1539 w 36"/>
                  <a:gd name="T69" fmla="*/ 1296 h 70"/>
                  <a:gd name="T70" fmla="*/ 1377 w 36"/>
                  <a:gd name="T71" fmla="*/ 1944 h 70"/>
                  <a:gd name="T72" fmla="*/ 1539 w 36"/>
                  <a:gd name="T73" fmla="*/ 2187 h 70"/>
                  <a:gd name="T74" fmla="*/ 1539 w 36"/>
                  <a:gd name="T75" fmla="*/ 2349 h 70"/>
                  <a:gd name="T76" fmla="*/ 1377 w 36"/>
                  <a:gd name="T77" fmla="*/ 2430 h 70"/>
                  <a:gd name="T78" fmla="*/ 1215 w 36"/>
                  <a:gd name="T79" fmla="*/ 3726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" h="70">
                    <a:moveTo>
                      <a:pt x="15" y="46"/>
                    </a:moveTo>
                    <a:cubicBezTo>
                      <a:pt x="11" y="46"/>
                      <a:pt x="0" y="51"/>
                      <a:pt x="0" y="62"/>
                    </a:cubicBezTo>
                    <a:cubicBezTo>
                      <a:pt x="0" y="65"/>
                      <a:pt x="0" y="68"/>
                      <a:pt x="0" y="69"/>
                    </a:cubicBezTo>
                    <a:cubicBezTo>
                      <a:pt x="1" y="69"/>
                      <a:pt x="1" y="68"/>
                      <a:pt x="2" y="68"/>
                    </a:cubicBezTo>
                    <a:cubicBezTo>
                      <a:pt x="3" y="68"/>
                      <a:pt x="4" y="69"/>
                      <a:pt x="5" y="70"/>
                    </a:cubicBezTo>
                    <a:cubicBezTo>
                      <a:pt x="5" y="68"/>
                      <a:pt x="5" y="66"/>
                      <a:pt x="8" y="66"/>
                    </a:cubicBezTo>
                    <a:cubicBezTo>
                      <a:pt x="9" y="66"/>
                      <a:pt x="10" y="67"/>
                      <a:pt x="11" y="68"/>
                    </a:cubicBezTo>
                    <a:cubicBezTo>
                      <a:pt x="11" y="65"/>
                      <a:pt x="13" y="64"/>
                      <a:pt x="15" y="64"/>
                    </a:cubicBezTo>
                    <a:cubicBezTo>
                      <a:pt x="16" y="64"/>
                      <a:pt x="18" y="66"/>
                      <a:pt x="19" y="67"/>
                    </a:cubicBezTo>
                    <a:cubicBezTo>
                      <a:pt x="19" y="65"/>
                      <a:pt x="20" y="65"/>
                      <a:pt x="22" y="65"/>
                    </a:cubicBezTo>
                    <a:cubicBezTo>
                      <a:pt x="25" y="65"/>
                      <a:pt x="26" y="67"/>
                      <a:pt x="27" y="69"/>
                    </a:cubicBezTo>
                    <a:cubicBezTo>
                      <a:pt x="27" y="66"/>
                      <a:pt x="31" y="65"/>
                      <a:pt x="34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56"/>
                      <a:pt x="31" y="49"/>
                      <a:pt x="22" y="46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7"/>
                      <a:pt x="24" y="26"/>
                      <a:pt x="24" y="2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5"/>
                      <a:pt x="24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3" y="18"/>
                      <a:pt x="34" y="17"/>
                      <a:pt x="34" y="15"/>
                    </a:cubicBezTo>
                    <a:cubicBezTo>
                      <a:pt x="35" y="13"/>
                      <a:pt x="33" y="11"/>
                      <a:pt x="32" y="11"/>
                    </a:cubicBezTo>
                    <a:cubicBezTo>
                      <a:pt x="31" y="11"/>
                      <a:pt x="26" y="13"/>
                      <a:pt x="24" y="13"/>
                    </a:cubicBezTo>
                    <a:cubicBezTo>
                      <a:pt x="23" y="13"/>
                      <a:pt x="23" y="12"/>
                      <a:pt x="23" y="11"/>
                    </a:cubicBezTo>
                    <a:cubicBezTo>
                      <a:pt x="23" y="11"/>
                      <a:pt x="25" y="5"/>
                      <a:pt x="25" y="4"/>
                    </a:cubicBezTo>
                    <a:cubicBezTo>
                      <a:pt x="25" y="2"/>
                      <a:pt x="24" y="1"/>
                      <a:pt x="22" y="1"/>
                    </a:cubicBezTo>
                    <a:cubicBezTo>
                      <a:pt x="20" y="0"/>
                      <a:pt x="19" y="2"/>
                      <a:pt x="19" y="3"/>
                    </a:cubicBezTo>
                    <a:cubicBezTo>
                      <a:pt x="19" y="4"/>
                      <a:pt x="20" y="11"/>
                      <a:pt x="20" y="11"/>
                    </a:cubicBezTo>
                    <a:cubicBezTo>
                      <a:pt x="20" y="12"/>
                      <a:pt x="19" y="12"/>
                      <a:pt x="18" y="12"/>
                    </a:cubicBezTo>
                    <a:cubicBezTo>
                      <a:pt x="17" y="12"/>
                      <a:pt x="12" y="10"/>
                      <a:pt x="11" y="10"/>
                    </a:cubicBezTo>
                    <a:cubicBezTo>
                      <a:pt x="9" y="10"/>
                      <a:pt x="8" y="11"/>
                      <a:pt x="8" y="13"/>
                    </a:cubicBezTo>
                    <a:cubicBezTo>
                      <a:pt x="8" y="15"/>
                      <a:pt x="9" y="16"/>
                      <a:pt x="10" y="16"/>
                    </a:cubicBezTo>
                    <a:cubicBezTo>
                      <a:pt x="11" y="16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19" y="16"/>
                      <a:pt x="17" y="23"/>
                      <a:pt x="17" y="24"/>
                    </a:cubicBezTo>
                    <a:cubicBezTo>
                      <a:pt x="17" y="25"/>
                      <a:pt x="18" y="27"/>
                      <a:pt x="19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6" y="31"/>
                      <a:pt x="1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3331BA-BB3F-93D6-D0EB-AACFDFBAE2BE}"/>
              </a:ext>
            </a:extLst>
          </p:cNvPr>
          <p:cNvSpPr/>
          <p:nvPr/>
        </p:nvSpPr>
        <p:spPr bwMode="auto">
          <a:xfrm>
            <a:off x="-297" y="32149"/>
            <a:ext cx="25199975" cy="9180190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18668" eaLnBrk="1" hangingPunct="1"/>
            <a:endParaRPr lang="en-DK" sz="1603">
              <a:latin typeface="Times New Roman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21A5E5D-9A00-86C2-C3F3-E4D219FF8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2760" y="1582045"/>
            <a:ext cx="22808426" cy="6519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1984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1984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9569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5" name="Picture 4" descr="Close up of pages of an open book in a bright studio">
            <a:extLst>
              <a:ext uri="{FF2B5EF4-FFF2-40B4-BE49-F238E27FC236}">
                <a16:creationId xmlns:a16="http://schemas.microsoft.com/office/drawing/2014/main" id="{8223DB97-6AE9-1682-9BFE-F1D5C32E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8" y="11070204"/>
            <a:ext cx="14637835" cy="7282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4AA31-AA8D-FDC4-E678-55FF4548D502}"/>
              </a:ext>
            </a:extLst>
          </p:cNvPr>
          <p:cNvSpPr txBox="1"/>
          <p:nvPr/>
        </p:nvSpPr>
        <p:spPr>
          <a:xfrm>
            <a:off x="17601860" y="10943085"/>
            <a:ext cx="6863750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F2469-11FB-6A57-A3BB-CFFD63732FCD}"/>
              </a:ext>
            </a:extLst>
          </p:cNvPr>
          <p:cNvSpPr txBox="1"/>
          <p:nvPr/>
        </p:nvSpPr>
        <p:spPr>
          <a:xfrm>
            <a:off x="1078377" y="19451458"/>
            <a:ext cx="6712192" cy="1108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70CC3-2DDA-A68D-FFD1-66CD0A012359}"/>
              </a:ext>
            </a:extLst>
          </p:cNvPr>
          <p:cNvSpPr/>
          <p:nvPr/>
        </p:nvSpPr>
        <p:spPr>
          <a:xfrm>
            <a:off x="8515011" y="19530876"/>
            <a:ext cx="7201198" cy="118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80471" indent="-38047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335</Words>
  <Application>Microsoft Macintosh PowerPoint</Application>
  <PresentationFormat>Custom</PresentationFormat>
  <Paragraphs>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Lato</vt:lpstr>
      <vt:lpstr>Times New Roman</vt:lpstr>
      <vt:lpstr>Standarddesign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52</cp:revision>
  <dcterms:created xsi:type="dcterms:W3CDTF">2003-10-09T09:28:44Z</dcterms:created>
  <dcterms:modified xsi:type="dcterms:W3CDTF">2025-06-20T09:42:28Z</dcterms:modified>
</cp:coreProperties>
</file>