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450" r:id="rId2"/>
    <p:sldId id="451" r:id="rId3"/>
    <p:sldId id="452" r:id="rId4"/>
    <p:sldId id="453" r:id="rId5"/>
    <p:sldId id="454" r:id="rId6"/>
    <p:sldId id="45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9" autoAdjust="0"/>
    <p:restoredTop sz="96327" autoAdjust="0"/>
  </p:normalViewPr>
  <p:slideViewPr>
    <p:cSldViewPr snapToGrid="0" showGuides="1">
      <p:cViewPr varScale="1">
        <p:scale>
          <a:sx n="114" d="100"/>
          <a:sy n="114" d="100"/>
        </p:scale>
        <p:origin x="168" y="392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7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17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8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8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designguide.ku.dk/skabeloner/powerpoint/praesentationer/" TargetMode="External"/><Relationship Id="rId4" Type="http://schemas.openxmlformats.org/officeDocument/2006/relationships/hyperlink" Target="https://image.ku.dk/shared/aZwD18034DnM3TYEw9XagEF6kxI6MLkV" TargetMode="External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916BA171-A8D6-BD97-B474-75F02EF1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4F7F37-C978-4070-A8C9-9984E7C2ABE6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CCA8-EEC6-4184-AB5B-DDB10B05E1AF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901C-AD74-491C-9322-C106FC5C099A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2672-5B44-4DB0-8EDF-4BB4CF579FAA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3466E77-7984-4F3B-92EF-834A85591B11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363600" marR="0" lvl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691-BE0D-4934-9C30-12FC42105A2C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25972C5-CAD7-9DDE-E435-19581171941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bullet li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BE37-F289-4BB8-B1E0-101EB4AC95E3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4BC4-6516-49EF-A62A-EB81A07AF391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5D5-9A7E-477A-A544-9723531FD0FA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40AC-C468-4DBB-AF86-AC5724FDA50F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268BAA3-AF98-A946-16EB-29ED74D4E93C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text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F2-18C7-4623-927B-09989FC5CA4D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 dirty="0"/>
              <a:t>...click to add text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0C9B8-9199-DB66-C3E1-5BCBE19EE6D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F3CC8A4E-DD42-3359-871D-736513372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1282B6A-0E05-4999-B083-B58431580830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5BB6-14D6-4C5D-A392-87B2F024F171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02B45B-BE10-0955-7D2B-71607E79FE0D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EE70-9EF6-4011-9FEC-8E4C1B37B6E7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0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                     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98F8-8127-4186-B6E0-5A9DB8590659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55F-A06C-4D12-9FE7-11486C7072EC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065828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FB4-74ED-479B-AC3F-D58B1D2996E2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C22F958-FB17-66E4-EB45-75E15E5E3F8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3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6FC0-1C68-46A1-95BA-D879D9D7980D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6BCCAFF-7E95-0536-8297-4959B0CA01D7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065828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E2D-5BB7-4858-806B-E9B8121B6310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A49A202-D2D5-25B6-2F32-60A741CCF725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869E-E124-4C9B-86F5-EB1AF46F875F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2F60A0-C020-A529-4A95-65C8AC9FA2C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         text...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B06-9E5C-4DC0-BDE6-1E991C758329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C6CF46-91DC-976D-9F2D-0F1B85D185F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1D8F-85B9-4001-AF63-8B6D3CD2CF9F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A35AA5B6-111C-4735-AFC4-EBC2CB1BF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ECB2203-00D5-4F87-8F9D-D0B17AC42B67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22F690-D5D4-4852-B56B-61A8F1BA299A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4A88-BF4A-BF39-B835-B0C753B4C19A}"/>
              </a:ext>
            </a:extLst>
          </p:cNvPr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91151374-92CC-87E1-F9AB-1D43CA0CB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16:9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16:9 format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“small"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CC1000A9-67B6-3DBE-1556-907DFA8F3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57AF5228-50BD-AF36-C290-EB6F54DA4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32" name="Billede 40">
            <a:extLst>
              <a:ext uri="{FF2B5EF4-FFF2-40B4-BE49-F238E27FC236}">
                <a16:creationId xmlns:a16="http://schemas.microsoft.com/office/drawing/2014/main" id="{47DEC83E-2557-C64A-8710-5E90C550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34" name="Text Box 48">
            <a:extLst>
              <a:ext uri="{FF2B5EF4-FFF2-40B4-BE49-F238E27FC236}">
                <a16:creationId xmlns:a16="http://schemas.microsoft.com/office/drawing/2014/main" id="{296B2A40-51DD-3C24-64B4-9C261EFE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26A5352B-2D88-0049-FF68-7A3677982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 Box 48">
            <a:extLst>
              <a:ext uri="{FF2B5EF4-FFF2-40B4-BE49-F238E27FC236}">
                <a16:creationId xmlns:a16="http://schemas.microsoft.com/office/drawing/2014/main" id="{F1FD1FCB-14AB-C8C8-E3B6-3A9C23543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C4D76095-C685-6F22-B51D-0AFAF348C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449B76C2-6958-26C2-DD52-28127622EE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 is: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44" name="Text Box 48">
            <a:extLst>
              <a:ext uri="{FF2B5EF4-FFF2-40B4-BE49-F238E27FC236}">
                <a16:creationId xmlns:a16="http://schemas.microsoft.com/office/drawing/2014/main" id="{B1B679C7-F81E-AF72-3832-BC2B20AF8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DBC859E9-AAD9-582D-9CAB-53B97A96B2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48" name="Text Box 48">
            <a:extLst>
              <a:ext uri="{FF2B5EF4-FFF2-40B4-BE49-F238E27FC236}">
                <a16:creationId xmlns:a16="http://schemas.microsoft.com/office/drawing/2014/main" id="{5BDA7DE1-7BD9-6953-4F2C-C23FAB665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www.designguide.ku.dk/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0" name="Billede 25">
            <a:extLst>
              <a:ext uri="{FF2B5EF4-FFF2-40B4-BE49-F238E27FC236}">
                <a16:creationId xmlns:a16="http://schemas.microsoft.com/office/drawing/2014/main" id="{2BC7410A-935F-DC4A-F8A5-7F39AC457C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2" name="Billede 36">
            <a:extLst>
              <a:ext uri="{FF2B5EF4-FFF2-40B4-BE49-F238E27FC236}">
                <a16:creationId xmlns:a16="http://schemas.microsoft.com/office/drawing/2014/main" id="{56A21FCA-F356-F238-3DEE-A13BEFECD3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54" name="Billede 37">
            <a:extLst>
              <a:ext uri="{FF2B5EF4-FFF2-40B4-BE49-F238E27FC236}">
                <a16:creationId xmlns:a16="http://schemas.microsoft.com/office/drawing/2014/main" id="{8288A8D2-A953-FCF5-C54C-BED0258209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56" name="Text Box 48">
            <a:extLst>
              <a:ext uri="{FF2B5EF4-FFF2-40B4-BE49-F238E27FC236}">
                <a16:creationId xmlns:a16="http://schemas.microsoft.com/office/drawing/2014/main" id="{1AAEA91B-6C9C-9157-EFF5-6EEB67507A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8" name="Picture 61">
            <a:extLst>
              <a:ext uri="{FF2B5EF4-FFF2-40B4-BE49-F238E27FC236}">
                <a16:creationId xmlns:a16="http://schemas.microsoft.com/office/drawing/2014/main" id="{874C9D93-430E-897F-0010-953653748B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 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841F5BD-07B0-188F-6A65-1A9CB9107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700EDC7-A33F-4ACB-87EF-882B537199F0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A98E7E85-8DE3-687D-4837-DB9872BF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32F916-FBB8-40A8-BEA6-3A387B65F474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92A049D1-BE16-6369-9C11-6D9136DAE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548D2-4180-4C59-97F2-D3D2E14098F1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30B-D853-4AE6-9B99-718FF91CCB22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A36-139A-4E3F-B6A0-7BD657AD45E8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FFE5DD6-2126-4C5A-ADA9-CF5BE748E714}" type="datetime1">
              <a:rPr lang="en-GB" smtClean="0"/>
              <a:t>14/04/2023</a:t>
            </a:fld>
            <a:endParaRPr lang="en-GB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B48C9BE-CCF6-3266-2B8E-D27C7F011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863DD73D-5725-327E-8366-645E99E26EC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7E6EB6-628D-66D5-DA7F-5CE19658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8146B3-2ECF-03A9-5795-02F91FC66B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0F33-965B-4006-BF25-D26E1C84904D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</a:t>
            </a:fld>
            <a:endParaRPr lang="en-GB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B13374C4-8CE6-52EF-7982-DE9E7FF2F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94502" y="906065"/>
            <a:ext cx="5118410" cy="51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7E6EB6-628D-66D5-DA7F-5CE19658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8146B3-2ECF-03A9-5795-02F91FC66B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0F33-965B-4006-BF25-D26E1C84904D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EEEC59D-E141-9447-0357-A7B3006E5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94502" y="906065"/>
            <a:ext cx="5118410" cy="51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5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0F33-965B-4006-BF25-D26E1C84904D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FB632-254C-0CB4-061A-4D1200A0A193}"/>
              </a:ext>
            </a:extLst>
          </p:cNvPr>
          <p:cNvSpPr/>
          <p:nvPr/>
        </p:nvSpPr>
        <p:spPr>
          <a:xfrm>
            <a:off x="0" y="331304"/>
            <a:ext cx="12192000" cy="65266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DD3A7E5-6687-6275-575C-D05D05588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94502" y="906065"/>
            <a:ext cx="5118410" cy="5118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19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05BB0E-C13C-8CDA-E3F4-E887A4D5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95A05-7258-A3D5-D39C-5B22BF5F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0F33-965B-4006-BF25-D26E1C84904D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A3568C-18EE-69D4-215D-CA8188A8A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83313" y="532997"/>
            <a:ext cx="1054513" cy="10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05BB0E-C13C-8CDA-E3F4-E887A4D5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95A05-7258-A3D5-D39C-5B22BF5F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0F33-965B-4006-BF25-D26E1C84904D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F0118D-3F72-DF8D-A23E-904D11C8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83313" y="532997"/>
            <a:ext cx="1054513" cy="10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2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21AEF7-116B-7D38-F428-E10086EC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350256-92AC-76E3-4D87-A402D206D1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9F473-A5F8-E554-B9BF-6EF8671E9E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0F33-965B-4006-BF25-D26E1C84904D}" type="datetime1">
              <a:rPr lang="en-GB" smtClean="0"/>
              <a:t>14/04/2023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F0118D-3F72-DF8D-A23E-904D11C8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83313" y="532997"/>
            <a:ext cx="1054513" cy="10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4454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2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DA3A09"/>
      </a:accent2>
      <a:accent3>
        <a:srgbClr val="415470"/>
      </a:accent3>
      <a:accent4>
        <a:srgbClr val="197F8E"/>
      </a:accent4>
      <a:accent5>
        <a:srgbClr val="FFBD37"/>
      </a:accent5>
      <a:accent6>
        <a:srgbClr val="4B8324"/>
      </a:accent6>
      <a:hlink>
        <a:srgbClr val="2C6693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ENG_full.potx" id="{1FF5F694-8460-46EC-8045-78F138309918}" vid="{3D18AE27-FB3B-440A-8D79-7AD44E56F5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2</TotalTime>
  <Words>18</Words>
  <Application>Microsoft Macintosh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Microsoft New Tai Lue</vt:lpstr>
      <vt:lpstr>Brugerdefineret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Burke</dc:creator>
  <cp:lastModifiedBy>Pete Burke</cp:lastModifiedBy>
  <cp:revision>2</cp:revision>
  <dcterms:created xsi:type="dcterms:W3CDTF">2023-04-14T11:59:27Z</dcterms:created>
  <dcterms:modified xsi:type="dcterms:W3CDTF">2023-04-14T12:04:45Z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2023-04-14T12:01:39Z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6584ecd4-705c-4fb3-8ff5-8a025de3ea84</vt:lpwstr>
  </property>
  <property fmtid="{D5CDD505-2E9C-101B-9397-08002B2CF9AE}" pid="9" name="MSIP_Label_6a2630e2-1ac5-455e-8217-0156b1936a76_ContentBits">
    <vt:lpwstr>0</vt:lpwstr>
  </property>
</Properties>
</file>