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444" r:id="rId2"/>
    <p:sldId id="441" r:id="rId3"/>
    <p:sldId id="450" r:id="rId4"/>
    <p:sldId id="4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0" autoAdjust="0"/>
    <p:restoredTop sz="96327" autoAdjust="0"/>
  </p:normalViewPr>
  <p:slideViewPr>
    <p:cSldViewPr snapToGrid="0" showGuides="1">
      <p:cViewPr varScale="1">
        <p:scale>
          <a:sx n="113" d="100"/>
          <a:sy n="113" d="100"/>
        </p:scale>
        <p:origin x="208" y="504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2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8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10.04.2025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670DA-CB1D-52FF-B682-1E3B0F06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0867-8F3E-466A-98B9-D9DE7558931A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0B1FE-6AA0-1689-4EA8-1D732EC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738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70F0-8F8E-46A3-BFFE-96163F9D413B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974" y="620713"/>
            <a:ext cx="5959476" cy="547403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938" y="2936183"/>
            <a:ext cx="4946648" cy="726435"/>
          </a:xfrm>
        </p:spPr>
        <p:txBody>
          <a:bodyPr/>
          <a:lstStyle/>
          <a:p>
            <a:endParaRPr lang="da-DK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0937" y="3982498"/>
            <a:ext cx="4946649" cy="899766"/>
          </a:xfrm>
        </p:spPr>
        <p:txBody>
          <a:bodyPr/>
          <a:lstStyle/>
          <a:p>
            <a:endParaRPr lang="da-DK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349" y="949098"/>
            <a:ext cx="4946649" cy="1345417"/>
          </a:xfrm>
        </p:spPr>
        <p:txBody>
          <a:bodyPr/>
          <a:lstStyle/>
          <a:p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54480-C453-0249-AF66-494D6C87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D22D-F364-4E9E-AF9D-75D698CDD634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68AC3-DC84-42CE-A4BA-D9A4EEC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BA9C-8258-4EE1-8932-58667A465944}" type="datetime1">
              <a:rPr lang="da-DK" smtClean="0"/>
              <a:t>10.04.2025</a:t>
            </a:fld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2C6C1-AC18-AE8B-09A7-E8EDB77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832799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DK_lille.potx" id="{DA29CE36-1977-485D-8954-B5EBED9E86F5}" vid="{E8447D25-9394-4CE0-9C0A-29EC604760AC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5</TotalTime>
  <Words>12</Words>
  <Application>Microsoft Macintosh PowerPoint</Application>
  <PresentationFormat>Widescreen</PresentationFormat>
  <Paragraphs>12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Microsoft New Tai Lue</vt:lpstr>
      <vt:lpstr>Wingdings</vt:lpstr>
      <vt:lpstr>Brugerdefineret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Frans Wej Petersen</dc:creator>
  <cp:lastModifiedBy>Frans Wej Petersen</cp:lastModifiedBy>
  <cp:revision>1</cp:revision>
  <dcterms:created xsi:type="dcterms:W3CDTF">2025-04-10T11:19:24Z</dcterms:created>
  <dcterms:modified xsi:type="dcterms:W3CDTF">2025-04-10T11:25:20Z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</Properties>
</file>