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6"/>
  </p:notesMasterIdLst>
  <p:handoutMasterIdLst>
    <p:handoutMasterId r:id="rId7"/>
  </p:handoutMasterIdLst>
  <p:sldIdLst>
    <p:sldId id="444" r:id="rId2"/>
    <p:sldId id="441" r:id="rId3"/>
    <p:sldId id="450" r:id="rId4"/>
    <p:sldId id="4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9" autoAdjust="0"/>
    <p:restoredTop sz="96327" autoAdjust="0"/>
  </p:normalViewPr>
  <p:slideViewPr>
    <p:cSldViewPr snapToGrid="0" showGuides="1">
      <p:cViewPr varScale="1">
        <p:scale>
          <a:sx n="116" d="100"/>
          <a:sy n="116" d="100"/>
        </p:scale>
        <p:origin x="208" y="448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2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689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59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88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hyperlink" Target="https://designguide.ku.dk/skabeloner/powerpoint/praesentationer/" TargetMode="External"/><Relationship Id="rId4" Type="http://schemas.openxmlformats.org/officeDocument/2006/relationships/hyperlink" Target="https://image.ku.dk/shared/aZwD18034DnM3TYEw9XagEF6kxI6MLkV" TargetMode="External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916BA171-A8D6-BD97-B474-75F02EF18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4F7F37-C978-4070-A8C9-9984E7C2ABE6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CCA8-EEC6-4184-AB5B-DDB10B05E1AF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901C-AD74-491C-9322-C106FC5C099A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2672-5B44-4DB0-8EDF-4BB4CF579FAA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3466E77-7984-4F3B-92EF-834A85591B11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363600" marR="0" lvl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691-BE0D-4934-9C30-12FC42105A2C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25972C5-CAD7-9DDE-E435-19581171941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bullet 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BE37-F289-4BB8-B1E0-101EB4AC95E3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Name, source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4BC4-6516-49EF-A62A-EB81A07AF391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5D5-9A7E-477A-A544-9723531FD0FA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40AC-C468-4DBB-AF86-AC5724FDA50F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268BAA3-AF98-A946-16EB-29ED74D4E93C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text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F2-18C7-4623-927B-09989FC5CA4D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en-GB" dirty="0"/>
              <a:t>...click to add text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4B0C9B8-9199-DB66-C3E1-5BCBE19EE6D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F3CC8A4E-DD42-3359-871D-736513372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1282B6A-0E05-4999-B083-B58431580830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5BB6-14D6-4C5D-A392-87B2F024F171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102B45B-BE10-0955-7D2B-71607E79FE0D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EE70-9EF6-4011-9FEC-8E4C1B37B6E7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0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                     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98F8-8127-4186-B6E0-5A9DB8590659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55F-A06C-4D12-9FE7-11486C7072EC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065828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FB4-74ED-479B-AC3F-D58B1D2996E2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C22F958-FB17-66E4-EB45-75E15E5E3F8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6FC0-1C68-46A1-95BA-D879D9D7980D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6BCCAFF-7E95-0536-8297-4959B0CA01D7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065828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E2D-5BB7-4858-806B-E9B8121B6310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A49A202-D2D5-25B6-2F32-60A741CCF725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bg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869E-E124-4C9B-86F5-EB1AF46F875F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42F60A0-C020-A529-4A95-65C8AC9FA2C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         text...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B06-9E5C-4DC0-BDE6-1E991C758329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AC6CF46-91DC-976D-9F2D-0F1B85D185F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mm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1D8F-85B9-4001-AF63-8B6D3CD2CF9F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GB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Highlight words </a:t>
            </a:r>
            <a:r>
              <a:rPr lang="en-GB" sz="1400" b="0" dirty="0">
                <a:solidFill>
                  <a:schemeClr val="tx1"/>
                </a:solidFill>
                <a:latin typeface="Microsoft New Tai Lue"/>
              </a:rPr>
              <a:t>in headline using </a:t>
            </a:r>
            <a:r>
              <a:rPr lang="en-GB" sz="1400" b="1" dirty="0">
                <a:solidFill>
                  <a:schemeClr val="tx1"/>
                </a:solidFill>
                <a:latin typeface="Microsoft New Tai Lue"/>
              </a:rPr>
              <a:t>bold   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A35AA5B6-111C-4735-AFC4-EBC2CB1BF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ECB2203-00D5-4F87-8F9D-D0B17AC42B67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22F690-D5D4-4852-B56B-61A8F1BA299A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94A88-BF4A-BF39-B835-B0C753B4C19A}"/>
              </a:ext>
            </a:extLst>
          </p:cNvPr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18" name="Text Box 48">
            <a:extLst>
              <a:ext uri="{FF2B5EF4-FFF2-40B4-BE49-F238E27FC236}">
                <a16:creationId xmlns:a16="http://schemas.microsoft.com/office/drawing/2014/main" id="{91151374-92CC-87E1-F9AB-1D43CA0CBE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template in 16:9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16:9 format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“small"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www.designguide.ku.dk/skabeloner/powerpoint/praesentationer/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48">
            <a:extLst>
              <a:ext uri="{FF2B5EF4-FFF2-40B4-BE49-F238E27FC236}">
                <a16:creationId xmlns:a16="http://schemas.microsoft.com/office/drawing/2014/main" id="{CC1000A9-67B6-3DBE-1556-907DFA8F39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30" name="Text Box 48">
            <a:extLst>
              <a:ext uri="{FF2B5EF4-FFF2-40B4-BE49-F238E27FC236}">
                <a16:creationId xmlns:a16="http://schemas.microsoft.com/office/drawing/2014/main" id="{57AF5228-50BD-AF36-C290-EB6F54DA4A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32" name="Billede 40">
            <a:extLst>
              <a:ext uri="{FF2B5EF4-FFF2-40B4-BE49-F238E27FC236}">
                <a16:creationId xmlns:a16="http://schemas.microsoft.com/office/drawing/2014/main" id="{47DEC83E-2557-C64A-8710-5E90C5500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34" name="Text Box 48">
            <a:extLst>
              <a:ext uri="{FF2B5EF4-FFF2-40B4-BE49-F238E27FC236}">
                <a16:creationId xmlns:a16="http://schemas.microsoft.com/office/drawing/2014/main" id="{296B2A40-51DD-3C24-64B4-9C261EFED2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36" name="Text Box 48">
            <a:extLst>
              <a:ext uri="{FF2B5EF4-FFF2-40B4-BE49-F238E27FC236}">
                <a16:creationId xmlns:a16="http://schemas.microsoft.com/office/drawing/2014/main" id="{26A5352B-2D88-0049-FF68-7A3677982A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 Box 48">
            <a:extLst>
              <a:ext uri="{FF2B5EF4-FFF2-40B4-BE49-F238E27FC236}">
                <a16:creationId xmlns:a16="http://schemas.microsoft.com/office/drawing/2014/main" id="{F1FD1FCB-14AB-C8C8-E3B6-3A9C235434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40" name="Text Box 48">
            <a:extLst>
              <a:ext uri="{FF2B5EF4-FFF2-40B4-BE49-F238E27FC236}">
                <a16:creationId xmlns:a16="http://schemas.microsoft.com/office/drawing/2014/main" id="{C4D76095-C685-6F22-B51D-0AFAF348C4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1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16:9 format via this link: 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https://image.ku.dk/shared/aZwD18034DnM3TYEw9XagEF6kxI6MLkV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42" name="Text Box 48">
            <a:extLst>
              <a:ext uri="{FF2B5EF4-FFF2-40B4-BE49-F238E27FC236}">
                <a16:creationId xmlns:a16="http://schemas.microsoft.com/office/drawing/2014/main" id="{449B76C2-6958-26C2-DD52-28127622EE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 is: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44" name="Text Box 48">
            <a:extLst>
              <a:ext uri="{FF2B5EF4-FFF2-40B4-BE49-F238E27FC236}">
                <a16:creationId xmlns:a16="http://schemas.microsoft.com/office/drawing/2014/main" id="{B1B679C7-F81E-AF72-3832-BC2B20AF81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46" name="Text Box 48">
            <a:extLst>
              <a:ext uri="{FF2B5EF4-FFF2-40B4-BE49-F238E27FC236}">
                <a16:creationId xmlns:a16="http://schemas.microsoft.com/office/drawing/2014/main" id="{DBC859E9-AAD9-582D-9CAB-53B97A96B2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48" name="Text Box 48">
            <a:extLst>
              <a:ext uri="{FF2B5EF4-FFF2-40B4-BE49-F238E27FC236}">
                <a16:creationId xmlns:a16="http://schemas.microsoft.com/office/drawing/2014/main" id="{5BDA7DE1-7BD9-6953-4F2C-C23FAB665D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www.designguide.ku.dk/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0" name="Billede 25">
            <a:extLst>
              <a:ext uri="{FF2B5EF4-FFF2-40B4-BE49-F238E27FC236}">
                <a16:creationId xmlns:a16="http://schemas.microsoft.com/office/drawing/2014/main" id="{2BC7410A-935F-DC4A-F8A5-7F39AC457C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2" name="Billede 36">
            <a:extLst>
              <a:ext uri="{FF2B5EF4-FFF2-40B4-BE49-F238E27FC236}">
                <a16:creationId xmlns:a16="http://schemas.microsoft.com/office/drawing/2014/main" id="{56A21FCA-F356-F238-3DEE-A13BEFECD3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54" name="Billede 37">
            <a:extLst>
              <a:ext uri="{FF2B5EF4-FFF2-40B4-BE49-F238E27FC236}">
                <a16:creationId xmlns:a16="http://schemas.microsoft.com/office/drawing/2014/main" id="{8288A8D2-A953-FCF5-C54C-BED0258209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56" name="Text Box 48">
            <a:extLst>
              <a:ext uri="{FF2B5EF4-FFF2-40B4-BE49-F238E27FC236}">
                <a16:creationId xmlns:a16="http://schemas.microsoft.com/office/drawing/2014/main" id="{1AAEA91B-6C9C-9157-EFF5-6EEB67507A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8" name="Picture 61">
            <a:extLst>
              <a:ext uri="{FF2B5EF4-FFF2-40B4-BE49-F238E27FC236}">
                <a16:creationId xmlns:a16="http://schemas.microsoft.com/office/drawing/2014/main" id="{874C9D93-430E-897F-0010-953653748BC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 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5841F5BD-07B0-188F-6A65-1A9CB91075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700EDC7-A33F-4ACB-87EF-882B537199F0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A98E7E85-8DE3-687D-4837-DB9872BFC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32F916-FBB8-40A8-BEA6-3A387B65F474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92A049D1-BE16-6369-9C11-6D9136DAE0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C2548D2-4180-4C59-97F2-D3D2E14098F1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30B-D853-4AE6-9B99-718FF91CCB22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A36-139A-4E3F-B6A0-7BD657AD45E8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FFE5DD6-2126-4C5A-ADA9-CF5BE748E714}" type="datetime1">
              <a:rPr lang="en-GB" smtClean="0"/>
              <a:t>10/04/2025</a:t>
            </a:fld>
            <a:endParaRPr lang="en-GB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B48C9BE-CCF6-3266-2B8E-D27C7F011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>
            <a:extLst>
              <a:ext uri="{FF2B5EF4-FFF2-40B4-BE49-F238E27FC236}">
                <a16:creationId xmlns:a16="http://schemas.microsoft.com/office/drawing/2014/main" id="{863DD73D-5725-327E-8366-645E99E26EC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670DA-CB1D-52FF-B682-1E3B0F06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C9E7-96BD-43E9-AF8E-05399AA2AAEC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0B1FE-6AA0-1689-4EA8-1D732EC2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38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64A27-B96F-FF49-952F-8EF3F8AA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ED5-267F-4B10-9875-AE0A138158F0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56401-0EC4-5C4E-B05C-BACA002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EA49827-CE52-FD4B-8399-162D5E1DD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974" y="620713"/>
            <a:ext cx="5959476" cy="54740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55F9F9FB-61AF-8548-83E5-79EB62A8C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938" y="2936183"/>
            <a:ext cx="4946648" cy="726435"/>
          </a:xfrm>
        </p:spPr>
        <p:txBody>
          <a:bodyPr/>
          <a:lstStyle/>
          <a:p>
            <a:endParaRPr lang="en-GB" b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D5F85F-0777-314B-A8CB-A12F7D46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0937" y="3982498"/>
            <a:ext cx="4946649" cy="899766"/>
          </a:xfrm>
        </p:spPr>
        <p:txBody>
          <a:bodyPr/>
          <a:lstStyle/>
          <a:p>
            <a:endParaRPr lang="en-GB" b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18C83D-C112-3B45-B0BC-99E947581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9349" y="949098"/>
            <a:ext cx="4946649" cy="1345417"/>
          </a:xfrm>
        </p:spPr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60976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45D791-CCB3-1E41-9275-846295D5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A54480-C453-0249-AF66-494D6C878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16D6-12A9-6848-9732-186C35C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0F33-965B-4006-BF25-D26E1C84904D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9EDD3-1818-064E-95C1-FCEF1BC9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57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68AC3-DC84-42CE-A4BA-D9A4EECB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941C-06E6-44C9-B0A1-709C3A597DA2}" type="datetime1">
              <a:rPr lang="en-GB" smtClean="0"/>
              <a:t>10/04/2025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2C6C1-AC18-AE8B-09A7-E8EDB776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327997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øbenhavns Universitet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_ENG_small.potx" id="{A70F9A1F-93A5-4805-8858-DB7BCC9A1D51}" vid="{B5E1177A-036F-4C81-80B1-865B2B2F55E4}"/>
    </a:ext>
  </a:extLst>
</a:theme>
</file>

<file path=ppt/theme/theme2.xml><?xml version="1.0" encoding="utf-8"?>
<a:theme xmlns:a="http://schemas.openxmlformats.org/drawingml/2006/main" name="Office Theme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Brugerdefineret design</Template>
  <TotalTime>10</TotalTime>
  <Words>12</Words>
  <Application>Microsoft Macintosh PowerPoint</Application>
  <PresentationFormat>Widescreen</PresentationFormat>
  <Paragraphs>12</Paragraphs>
  <Slides>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Microsoft New Tai Lue</vt:lpstr>
      <vt:lpstr>Wingdings</vt:lpstr>
      <vt:lpstr>Brugerdefineret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Frans Wej Petersen</dc:creator>
  <cp:lastModifiedBy>Frans Wej Petersen</cp:lastModifiedBy>
  <cp:revision>1</cp:revision>
  <dcterms:created xsi:type="dcterms:W3CDTF">2025-04-10T11:15:41Z</dcterms:created>
  <dcterms:modified xsi:type="dcterms:W3CDTF">2025-04-10T11:25:46Z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</Properties>
</file>