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4"/>
  </p:notesMasterIdLst>
  <p:handoutMasterIdLst>
    <p:handoutMasterId r:id="rId5"/>
  </p:handoutMasterIdLst>
  <p:sldIdLst>
    <p:sldId id="461" r:id="rId2"/>
    <p:sldId id="44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94" autoAdjust="0"/>
    <p:restoredTop sz="96327" autoAdjust="0"/>
  </p:normalViewPr>
  <p:slideViewPr>
    <p:cSldViewPr snapToGrid="0" showGuides="1">
      <p:cViewPr varScale="1">
        <p:scale>
          <a:sx n="128" d="100"/>
          <a:sy n="128" d="100"/>
        </p:scale>
        <p:origin x="832" y="176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421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273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433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aZwD18034DnM3TYEw9XagEF6kxI6MLkV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https://image.ku.dk/shared/aZwD18034DnM3TYEw9XagEF6kxI6MLkV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10.03.2025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8D0A-0B46-4353-A6E0-2D17B32D650E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9" name="Picture 8" descr="A blue background with a face drawn on it&#10;&#10;AI-generated content may be incorrect.">
            <a:extLst>
              <a:ext uri="{FF2B5EF4-FFF2-40B4-BE49-F238E27FC236}">
                <a16:creationId xmlns:a16="http://schemas.microsoft.com/office/drawing/2014/main" id="{31974254-AA17-F7D7-D712-F499FDB8F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" y="317776"/>
            <a:ext cx="12191488" cy="6540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463D9-3E8A-3A48-90B0-EB8EA0B0C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BD8C8-CBEE-1249-B1A0-B2C4D93EC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925D0D-5865-FA49-8431-78DF3EECCA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8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a face drawn on it&#10;&#10;AI-generated content may be incorrect.">
            <a:extLst>
              <a:ext uri="{FF2B5EF4-FFF2-40B4-BE49-F238E27FC236}">
                <a16:creationId xmlns:a16="http://schemas.microsoft.com/office/drawing/2014/main" id="{C3BAF4BC-41C7-D5B5-1B2A-8695B32B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" y="317776"/>
            <a:ext cx="12191488" cy="6540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/>
          <a:p>
            <a:fld id="{69623439-431C-4211-8F12-EE1A8207C71B}" type="datetime1">
              <a:rPr lang="da-DK" smtClean="0"/>
              <a:t>10.03.2025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/>
          <a:p>
            <a:fld id="{091A926C-488A-4E3E-9C21-57CAA120E114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F90BE4D6-24D4-F64B-9E67-FD0A68F63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F3F5130-6843-5248-BB7D-444FA5781B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1" name="Subtitle 30">
            <a:extLst>
              <a:ext uri="{FF2B5EF4-FFF2-40B4-BE49-F238E27FC236}">
                <a16:creationId xmlns:a16="http://schemas.microsoft.com/office/drawing/2014/main" id="{5E971E38-04DF-4C44-A313-6521BA3D53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91BABA8-810C-7347-9D7D-75980E9A9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578629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DK_fuld.potx" id="{EB608739-D490-442D-AE39-76A4F2C80253}" vid="{F6657886-CEF1-49A4-9FC9-A572A9EA0F45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Brugerdefineret design</Template>
  <TotalTime>3</TotalTime>
  <Words>6</Words>
  <Application>Microsoft Macintosh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Microsoft New Tai Lue</vt:lpstr>
      <vt:lpstr>Wingdings</vt:lpstr>
      <vt:lpstr>Brugerdefineret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Frans Wej Petersen</dc:creator>
  <cp:lastModifiedBy>Frans Wej Petersen</cp:lastModifiedBy>
  <cp:revision>1</cp:revision>
  <dcterms:created xsi:type="dcterms:W3CDTF">2025-03-10T11:49:55Z</dcterms:created>
  <dcterms:modified xsi:type="dcterms:W3CDTF">2025-03-10T11:52:59Z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</Properties>
</file>